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4" r:id="rId8"/>
    <p:sldId id="266" r:id="rId9"/>
    <p:sldId id="271" r:id="rId10"/>
    <p:sldId id="272" r:id="rId11"/>
    <p:sldId id="275" r:id="rId12"/>
    <p:sldId id="278" r:id="rId13"/>
    <p:sldId id="280" r:id="rId14"/>
  </p:sldIdLst>
  <p:sldSz cx="18288000" cy="10287000"/>
  <p:notesSz cx="6858000" cy="9144000"/>
  <p:embeddedFontLst>
    <p:embeddedFont>
      <p:font typeface="Josefin Sans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F9AA17B-1073-4234-B094-8E620201C9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1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59" name="Google Shape;1559;p23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17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19" name="Google Shape;1819;p25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7" name="Google Shape;187;p2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7" name="Google Shape;217;p3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0" name="Google Shape;260;p4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0" name="Google Shape;730;p9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11" name="Google Shape;911;p11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75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7" name="Google Shape;1177;p16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63" name="Google Shape;1263;p17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73" name="Google Shape;1473;p20:notes"/>
          <p:cNvSpPr/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4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4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4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3"/>
          <p:cNvSpPr txBox="1"/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43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3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3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4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4"/>
          <p:cNvSpPr txBox="1"/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44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44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4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5"/>
          <p:cNvSpPr txBox="1"/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5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5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5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6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6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6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6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7"/>
          <p:cNvSpPr txBox="1"/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7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7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7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8"/>
          <p:cNvSpPr txBox="1"/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38"/>
          <p:cNvSpPr txBox="1"/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38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8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8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9"/>
          <p:cNvSpPr txBox="1"/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3" name="Google Shape;43;p39"/>
          <p:cNvSpPr txBox="1"/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39"/>
          <p:cNvSpPr txBox="1"/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5" name="Google Shape;45;p39"/>
          <p:cNvSpPr txBox="1"/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39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9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9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0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0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0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1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41"/>
          <p:cNvSpPr txBox="1"/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41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41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1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2"/>
          <p:cNvSpPr/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42"/>
          <p:cNvSpPr txBox="1"/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42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42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2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3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3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3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3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9B95"/>
        </a:solidFill>
        <a:effectLst/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0" y="4917440"/>
            <a:ext cx="8085454" cy="714375"/>
            <a:chOff x="0" y="0"/>
            <a:chExt cx="9199450" cy="812800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9199450" cy="812800"/>
            </a:xfrm>
            <a:custGeom>
              <a:avLst/>
              <a:gdLst/>
              <a:ahLst/>
              <a:cxnLst/>
              <a:rect l="l" t="t" r="r" b="b"/>
              <a:pathLst>
                <a:path w="9199450" h="812800" extrusionOk="0">
                  <a:moveTo>
                    <a:pt x="0" y="0"/>
                  </a:moveTo>
                  <a:lnTo>
                    <a:pt x="9199450" y="0"/>
                  </a:lnTo>
                  <a:lnTo>
                    <a:pt x="919945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</p:spPr>
        </p:sp>
        <p:sp>
          <p:nvSpPr>
            <p:cNvPr id="86" name="Google Shape;86;p1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7" name="Google Shape;87;p1"/>
          <p:cNvPicPr preferRelativeResize="0"/>
          <p:nvPr/>
        </p:nvPicPr>
        <p:blipFill rotWithShape="1">
          <a:blip r:embed="rId1">
            <a:alphaModFix amt="70000"/>
          </a:blip>
          <a:srcRect l="35602" t="171" r="28471" b="37442"/>
          <a:stretch>
            <a:fillRect/>
          </a:stretch>
        </p:blipFill>
        <p:spPr>
          <a:xfrm>
            <a:off x="8085454" y="0"/>
            <a:ext cx="10202546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" name="Google Shape;88;p1"/>
          <p:cNvGrpSpPr/>
          <p:nvPr/>
        </p:nvGrpSpPr>
        <p:grpSpPr>
          <a:xfrm>
            <a:off x="-457200" y="3682389"/>
            <a:ext cx="7843816" cy="714375"/>
            <a:chOff x="0" y="0"/>
            <a:chExt cx="10458421" cy="952500"/>
          </a:xfrm>
        </p:grpSpPr>
        <p:grpSp>
          <p:nvGrpSpPr>
            <p:cNvPr id="89" name="Google Shape;89;p1"/>
            <p:cNvGrpSpPr/>
            <p:nvPr/>
          </p:nvGrpSpPr>
          <p:grpSpPr>
            <a:xfrm>
              <a:off x="9505921" y="0"/>
              <a:ext cx="952500" cy="952500"/>
              <a:chOff x="0" y="0"/>
              <a:chExt cx="812800" cy="812800"/>
            </a:xfrm>
          </p:grpSpPr>
          <p:sp>
            <p:nvSpPr>
              <p:cNvPr id="90" name="Google Shape;90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91" name="Google Shape;91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2" name="Google Shape;92;p1"/>
            <p:cNvGrpSpPr/>
            <p:nvPr/>
          </p:nvGrpSpPr>
          <p:grpSpPr>
            <a:xfrm>
              <a:off x="7605691" y="0"/>
              <a:ext cx="952500" cy="952500"/>
              <a:chOff x="0" y="0"/>
              <a:chExt cx="812800" cy="812800"/>
            </a:xfrm>
          </p:grpSpPr>
          <p:sp>
            <p:nvSpPr>
              <p:cNvPr id="93" name="Google Shape;93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94" name="Google Shape;94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95;p1"/>
            <p:cNvGrpSpPr/>
            <p:nvPr/>
          </p:nvGrpSpPr>
          <p:grpSpPr>
            <a:xfrm>
              <a:off x="5705461" y="0"/>
              <a:ext cx="952500" cy="952500"/>
              <a:chOff x="0" y="0"/>
              <a:chExt cx="812800" cy="812800"/>
            </a:xfrm>
          </p:grpSpPr>
          <p:sp>
            <p:nvSpPr>
              <p:cNvPr id="96" name="Google Shape;96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97" name="Google Shape;97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" name="Google Shape;98;p1"/>
            <p:cNvGrpSpPr/>
            <p:nvPr/>
          </p:nvGrpSpPr>
          <p:grpSpPr>
            <a:xfrm>
              <a:off x="3805230" y="0"/>
              <a:ext cx="952500" cy="952500"/>
              <a:chOff x="0" y="0"/>
              <a:chExt cx="812800" cy="812800"/>
            </a:xfrm>
          </p:grpSpPr>
          <p:sp>
            <p:nvSpPr>
              <p:cNvPr id="99" name="Google Shape;99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00" name="Google Shape;100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1" name="Google Shape;101;p1"/>
            <p:cNvGrpSpPr/>
            <p:nvPr/>
          </p:nvGrpSpPr>
          <p:grpSpPr>
            <a:xfrm>
              <a:off x="1905000" y="0"/>
              <a:ext cx="952500" cy="952500"/>
              <a:chOff x="0" y="0"/>
              <a:chExt cx="812800" cy="812800"/>
            </a:xfrm>
          </p:grpSpPr>
          <p:sp>
            <p:nvSpPr>
              <p:cNvPr id="102" name="Google Shape;102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03" name="Google Shape;103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" name="Google Shape;104;p1"/>
            <p:cNvGrpSpPr/>
            <p:nvPr/>
          </p:nvGrpSpPr>
          <p:grpSpPr>
            <a:xfrm>
              <a:off x="0" y="0"/>
              <a:ext cx="952500" cy="952500"/>
              <a:chOff x="0" y="0"/>
              <a:chExt cx="812800" cy="812800"/>
            </a:xfrm>
          </p:grpSpPr>
          <p:sp>
            <p:nvSpPr>
              <p:cNvPr id="105" name="Google Shape;105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06" name="Google Shape;106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7" name="Google Shape;107;p1"/>
          <p:cNvGrpSpPr/>
          <p:nvPr/>
        </p:nvGrpSpPr>
        <p:grpSpPr>
          <a:xfrm>
            <a:off x="11463927" y="8052807"/>
            <a:ext cx="7843816" cy="714375"/>
            <a:chOff x="0" y="0"/>
            <a:chExt cx="10458421" cy="952500"/>
          </a:xfrm>
        </p:grpSpPr>
        <p:grpSp>
          <p:nvGrpSpPr>
            <p:cNvPr id="108" name="Google Shape;108;p1"/>
            <p:cNvGrpSpPr/>
            <p:nvPr/>
          </p:nvGrpSpPr>
          <p:grpSpPr>
            <a:xfrm>
              <a:off x="9505921" y="0"/>
              <a:ext cx="952500" cy="952500"/>
              <a:chOff x="0" y="0"/>
              <a:chExt cx="812800" cy="812800"/>
            </a:xfrm>
          </p:grpSpPr>
          <p:sp>
            <p:nvSpPr>
              <p:cNvPr id="109" name="Google Shape;109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10" name="Google Shape;110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" name="Google Shape;111;p1"/>
            <p:cNvGrpSpPr/>
            <p:nvPr/>
          </p:nvGrpSpPr>
          <p:grpSpPr>
            <a:xfrm>
              <a:off x="7605691" y="0"/>
              <a:ext cx="952500" cy="952500"/>
              <a:chOff x="0" y="0"/>
              <a:chExt cx="812800" cy="812800"/>
            </a:xfrm>
          </p:grpSpPr>
          <p:sp>
            <p:nvSpPr>
              <p:cNvPr id="112" name="Google Shape;112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13" name="Google Shape;113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4" name="Google Shape;114;p1"/>
            <p:cNvGrpSpPr/>
            <p:nvPr/>
          </p:nvGrpSpPr>
          <p:grpSpPr>
            <a:xfrm>
              <a:off x="5705461" y="0"/>
              <a:ext cx="952500" cy="952500"/>
              <a:chOff x="0" y="0"/>
              <a:chExt cx="812800" cy="812800"/>
            </a:xfrm>
          </p:grpSpPr>
          <p:sp>
            <p:nvSpPr>
              <p:cNvPr id="115" name="Google Shape;115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16" name="Google Shape;116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7" name="Google Shape;117;p1"/>
            <p:cNvGrpSpPr/>
            <p:nvPr/>
          </p:nvGrpSpPr>
          <p:grpSpPr>
            <a:xfrm>
              <a:off x="3805230" y="0"/>
              <a:ext cx="952500" cy="952500"/>
              <a:chOff x="0" y="0"/>
              <a:chExt cx="812800" cy="812800"/>
            </a:xfrm>
          </p:grpSpPr>
          <p:sp>
            <p:nvSpPr>
              <p:cNvPr id="118" name="Google Shape;118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19" name="Google Shape;119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120;p1"/>
            <p:cNvGrpSpPr/>
            <p:nvPr/>
          </p:nvGrpSpPr>
          <p:grpSpPr>
            <a:xfrm>
              <a:off x="1905000" y="0"/>
              <a:ext cx="952500" cy="952500"/>
              <a:chOff x="0" y="0"/>
              <a:chExt cx="812800" cy="812800"/>
            </a:xfrm>
          </p:grpSpPr>
          <p:sp>
            <p:nvSpPr>
              <p:cNvPr id="121" name="Google Shape;121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2" name="Google Shape;122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" name="Google Shape;123;p1"/>
            <p:cNvGrpSpPr/>
            <p:nvPr/>
          </p:nvGrpSpPr>
          <p:grpSpPr>
            <a:xfrm>
              <a:off x="0" y="0"/>
              <a:ext cx="952500" cy="952500"/>
              <a:chOff x="0" y="0"/>
              <a:chExt cx="812800" cy="812800"/>
            </a:xfrm>
          </p:grpSpPr>
          <p:sp>
            <p:nvSpPr>
              <p:cNvPr id="124" name="Google Shape;124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5" name="Google Shape;125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6" name="Google Shape;126;p1"/>
          <p:cNvGrpSpPr/>
          <p:nvPr/>
        </p:nvGrpSpPr>
        <p:grpSpPr>
          <a:xfrm>
            <a:off x="-457200" y="2445968"/>
            <a:ext cx="7843816" cy="714375"/>
            <a:chOff x="0" y="0"/>
            <a:chExt cx="10458421" cy="952500"/>
          </a:xfrm>
        </p:grpSpPr>
        <p:grpSp>
          <p:nvGrpSpPr>
            <p:cNvPr id="127" name="Google Shape;127;p1"/>
            <p:cNvGrpSpPr/>
            <p:nvPr/>
          </p:nvGrpSpPr>
          <p:grpSpPr>
            <a:xfrm>
              <a:off x="9505921" y="0"/>
              <a:ext cx="952500" cy="952500"/>
              <a:chOff x="0" y="0"/>
              <a:chExt cx="812800" cy="812800"/>
            </a:xfrm>
          </p:grpSpPr>
          <p:sp>
            <p:nvSpPr>
              <p:cNvPr id="128" name="Google Shape;128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29" name="Google Shape;129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" name="Google Shape;130;p1"/>
            <p:cNvGrpSpPr/>
            <p:nvPr/>
          </p:nvGrpSpPr>
          <p:grpSpPr>
            <a:xfrm>
              <a:off x="7605691" y="0"/>
              <a:ext cx="952500" cy="952500"/>
              <a:chOff x="0" y="0"/>
              <a:chExt cx="812800" cy="812800"/>
            </a:xfrm>
          </p:grpSpPr>
          <p:sp>
            <p:nvSpPr>
              <p:cNvPr id="131" name="Google Shape;131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32" name="Google Shape;132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" name="Google Shape;133;p1"/>
            <p:cNvGrpSpPr/>
            <p:nvPr/>
          </p:nvGrpSpPr>
          <p:grpSpPr>
            <a:xfrm>
              <a:off x="5705461" y="0"/>
              <a:ext cx="952500" cy="952500"/>
              <a:chOff x="0" y="0"/>
              <a:chExt cx="812800" cy="812800"/>
            </a:xfrm>
          </p:grpSpPr>
          <p:sp>
            <p:nvSpPr>
              <p:cNvPr id="134" name="Google Shape;134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35" name="Google Shape;135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" name="Google Shape;136;p1"/>
            <p:cNvGrpSpPr/>
            <p:nvPr/>
          </p:nvGrpSpPr>
          <p:grpSpPr>
            <a:xfrm>
              <a:off x="3805230" y="0"/>
              <a:ext cx="952500" cy="952500"/>
              <a:chOff x="0" y="0"/>
              <a:chExt cx="812800" cy="812800"/>
            </a:xfrm>
          </p:grpSpPr>
          <p:sp>
            <p:nvSpPr>
              <p:cNvPr id="137" name="Google Shape;137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38" name="Google Shape;138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" name="Google Shape;139;p1"/>
            <p:cNvGrpSpPr/>
            <p:nvPr/>
          </p:nvGrpSpPr>
          <p:grpSpPr>
            <a:xfrm>
              <a:off x="1905000" y="0"/>
              <a:ext cx="952500" cy="952500"/>
              <a:chOff x="0" y="0"/>
              <a:chExt cx="812800" cy="812800"/>
            </a:xfrm>
          </p:grpSpPr>
          <p:sp>
            <p:nvSpPr>
              <p:cNvPr id="140" name="Google Shape;140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41" name="Google Shape;141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" name="Google Shape;142;p1"/>
            <p:cNvGrpSpPr/>
            <p:nvPr/>
          </p:nvGrpSpPr>
          <p:grpSpPr>
            <a:xfrm>
              <a:off x="0" y="0"/>
              <a:ext cx="952500" cy="952500"/>
              <a:chOff x="0" y="0"/>
              <a:chExt cx="812800" cy="812800"/>
            </a:xfrm>
          </p:grpSpPr>
          <p:sp>
            <p:nvSpPr>
              <p:cNvPr id="143" name="Google Shape;143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44" name="Google Shape;144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45" name="Google Shape;145;p1"/>
          <p:cNvGrpSpPr/>
          <p:nvPr/>
        </p:nvGrpSpPr>
        <p:grpSpPr>
          <a:xfrm>
            <a:off x="-457200" y="1207718"/>
            <a:ext cx="7843816" cy="714375"/>
            <a:chOff x="0" y="0"/>
            <a:chExt cx="10458421" cy="952500"/>
          </a:xfrm>
        </p:grpSpPr>
        <p:grpSp>
          <p:nvGrpSpPr>
            <p:cNvPr id="146" name="Google Shape;146;p1"/>
            <p:cNvGrpSpPr/>
            <p:nvPr/>
          </p:nvGrpSpPr>
          <p:grpSpPr>
            <a:xfrm>
              <a:off x="9505921" y="0"/>
              <a:ext cx="952500" cy="952500"/>
              <a:chOff x="0" y="0"/>
              <a:chExt cx="812800" cy="812800"/>
            </a:xfrm>
          </p:grpSpPr>
          <p:sp>
            <p:nvSpPr>
              <p:cNvPr id="147" name="Google Shape;147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48" name="Google Shape;148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" name="Google Shape;149;p1"/>
            <p:cNvGrpSpPr/>
            <p:nvPr/>
          </p:nvGrpSpPr>
          <p:grpSpPr>
            <a:xfrm>
              <a:off x="7605691" y="0"/>
              <a:ext cx="952500" cy="952500"/>
              <a:chOff x="0" y="0"/>
              <a:chExt cx="812800" cy="812800"/>
            </a:xfrm>
          </p:grpSpPr>
          <p:sp>
            <p:nvSpPr>
              <p:cNvPr id="150" name="Google Shape;150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51" name="Google Shape;151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" name="Google Shape;152;p1"/>
            <p:cNvGrpSpPr/>
            <p:nvPr/>
          </p:nvGrpSpPr>
          <p:grpSpPr>
            <a:xfrm>
              <a:off x="5705461" y="0"/>
              <a:ext cx="952500" cy="952500"/>
              <a:chOff x="0" y="0"/>
              <a:chExt cx="812800" cy="812800"/>
            </a:xfrm>
          </p:grpSpPr>
          <p:sp>
            <p:nvSpPr>
              <p:cNvPr id="153" name="Google Shape;153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54" name="Google Shape;154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" name="Google Shape;155;p1"/>
            <p:cNvGrpSpPr/>
            <p:nvPr/>
          </p:nvGrpSpPr>
          <p:grpSpPr>
            <a:xfrm>
              <a:off x="3805230" y="0"/>
              <a:ext cx="952500" cy="952500"/>
              <a:chOff x="0" y="0"/>
              <a:chExt cx="812800" cy="812800"/>
            </a:xfrm>
          </p:grpSpPr>
          <p:sp>
            <p:nvSpPr>
              <p:cNvPr id="156" name="Google Shape;156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57" name="Google Shape;157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8" name="Google Shape;158;p1"/>
            <p:cNvGrpSpPr/>
            <p:nvPr/>
          </p:nvGrpSpPr>
          <p:grpSpPr>
            <a:xfrm>
              <a:off x="1905000" y="0"/>
              <a:ext cx="952500" cy="952500"/>
              <a:chOff x="0" y="0"/>
              <a:chExt cx="812800" cy="812800"/>
            </a:xfrm>
          </p:grpSpPr>
          <p:sp>
            <p:nvSpPr>
              <p:cNvPr id="159" name="Google Shape;159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60" name="Google Shape;160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" name="Google Shape;161;p1"/>
            <p:cNvGrpSpPr/>
            <p:nvPr/>
          </p:nvGrpSpPr>
          <p:grpSpPr>
            <a:xfrm>
              <a:off x="0" y="0"/>
              <a:ext cx="952500" cy="952500"/>
              <a:chOff x="0" y="0"/>
              <a:chExt cx="812800" cy="812800"/>
            </a:xfrm>
          </p:grpSpPr>
          <p:sp>
            <p:nvSpPr>
              <p:cNvPr id="162" name="Google Shape;162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63" name="Google Shape;163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4" name="Google Shape;164;p1"/>
          <p:cNvGrpSpPr/>
          <p:nvPr/>
        </p:nvGrpSpPr>
        <p:grpSpPr>
          <a:xfrm>
            <a:off x="-457200" y="0"/>
            <a:ext cx="7843816" cy="714375"/>
            <a:chOff x="0" y="0"/>
            <a:chExt cx="10458421" cy="952500"/>
          </a:xfrm>
        </p:grpSpPr>
        <p:grpSp>
          <p:nvGrpSpPr>
            <p:cNvPr id="165" name="Google Shape;165;p1"/>
            <p:cNvGrpSpPr/>
            <p:nvPr/>
          </p:nvGrpSpPr>
          <p:grpSpPr>
            <a:xfrm>
              <a:off x="9505921" y="0"/>
              <a:ext cx="952500" cy="952500"/>
              <a:chOff x="0" y="0"/>
              <a:chExt cx="812800" cy="812800"/>
            </a:xfrm>
          </p:grpSpPr>
          <p:sp>
            <p:nvSpPr>
              <p:cNvPr id="166" name="Google Shape;166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9803"/>
                </a:srgbClr>
              </a:solidFill>
              <a:ln>
                <a:noFill/>
              </a:ln>
            </p:spPr>
          </p:sp>
          <p:sp>
            <p:nvSpPr>
              <p:cNvPr id="167" name="Google Shape;167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" name="Google Shape;168;p1"/>
            <p:cNvGrpSpPr/>
            <p:nvPr/>
          </p:nvGrpSpPr>
          <p:grpSpPr>
            <a:xfrm>
              <a:off x="7605691" y="0"/>
              <a:ext cx="952500" cy="952500"/>
              <a:chOff x="0" y="0"/>
              <a:chExt cx="812800" cy="812800"/>
            </a:xfrm>
          </p:grpSpPr>
          <p:sp>
            <p:nvSpPr>
              <p:cNvPr id="169" name="Google Shape;169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9803"/>
                </a:srgbClr>
              </a:solidFill>
              <a:ln>
                <a:noFill/>
              </a:ln>
            </p:spPr>
          </p:sp>
          <p:sp>
            <p:nvSpPr>
              <p:cNvPr id="170" name="Google Shape;170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" name="Google Shape;171;p1"/>
            <p:cNvGrpSpPr/>
            <p:nvPr/>
          </p:nvGrpSpPr>
          <p:grpSpPr>
            <a:xfrm>
              <a:off x="5705461" y="0"/>
              <a:ext cx="952500" cy="952500"/>
              <a:chOff x="0" y="0"/>
              <a:chExt cx="812800" cy="812800"/>
            </a:xfrm>
          </p:grpSpPr>
          <p:sp>
            <p:nvSpPr>
              <p:cNvPr id="172" name="Google Shape;172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9803"/>
                </a:srgbClr>
              </a:solidFill>
              <a:ln>
                <a:noFill/>
              </a:ln>
            </p:spPr>
          </p:sp>
          <p:sp>
            <p:nvSpPr>
              <p:cNvPr id="173" name="Google Shape;173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4" name="Google Shape;174;p1"/>
            <p:cNvGrpSpPr/>
            <p:nvPr/>
          </p:nvGrpSpPr>
          <p:grpSpPr>
            <a:xfrm>
              <a:off x="3805230" y="0"/>
              <a:ext cx="952500" cy="952500"/>
              <a:chOff x="0" y="0"/>
              <a:chExt cx="812800" cy="812800"/>
            </a:xfrm>
          </p:grpSpPr>
          <p:sp>
            <p:nvSpPr>
              <p:cNvPr id="175" name="Google Shape;175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9803"/>
                </a:srgbClr>
              </a:solidFill>
              <a:ln>
                <a:noFill/>
              </a:ln>
            </p:spPr>
          </p:sp>
          <p:sp>
            <p:nvSpPr>
              <p:cNvPr id="176" name="Google Shape;176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7" name="Google Shape;177;p1"/>
            <p:cNvGrpSpPr/>
            <p:nvPr/>
          </p:nvGrpSpPr>
          <p:grpSpPr>
            <a:xfrm>
              <a:off x="1905000" y="0"/>
              <a:ext cx="952500" cy="952500"/>
              <a:chOff x="0" y="0"/>
              <a:chExt cx="812800" cy="812800"/>
            </a:xfrm>
          </p:grpSpPr>
          <p:sp>
            <p:nvSpPr>
              <p:cNvPr id="178" name="Google Shape;178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9803"/>
                </a:srgbClr>
              </a:solidFill>
              <a:ln>
                <a:noFill/>
              </a:ln>
            </p:spPr>
          </p:sp>
          <p:sp>
            <p:nvSpPr>
              <p:cNvPr id="179" name="Google Shape;179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" name="Google Shape;180;p1"/>
            <p:cNvGrpSpPr/>
            <p:nvPr/>
          </p:nvGrpSpPr>
          <p:grpSpPr>
            <a:xfrm>
              <a:off x="0" y="0"/>
              <a:ext cx="952500" cy="952500"/>
              <a:chOff x="0" y="0"/>
              <a:chExt cx="812800" cy="812800"/>
            </a:xfrm>
          </p:grpSpPr>
          <p:sp>
            <p:nvSpPr>
              <p:cNvPr id="181" name="Google Shape;181;p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9803"/>
                </a:srgbClr>
              </a:solidFill>
              <a:ln>
                <a:noFill/>
              </a:ln>
            </p:spPr>
          </p:sp>
          <p:sp>
            <p:nvSpPr>
              <p:cNvPr id="182" name="Google Shape;182;p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83" name="Google Shape;183;p1"/>
          <p:cNvSpPr txBox="1"/>
          <p:nvPr/>
        </p:nvSpPr>
        <p:spPr>
          <a:xfrm>
            <a:off x="530413" y="5020683"/>
            <a:ext cx="71778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PERSONAL TRAINING PLAN</a:t>
            </a:r>
            <a:endParaRPr lang="en-US" sz="3300" b="1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4" name="Google Shape;184;p1"/>
          <p:cNvSpPr txBox="1"/>
          <p:nvPr/>
        </p:nvSpPr>
        <p:spPr>
          <a:xfrm>
            <a:off x="530413" y="6076292"/>
            <a:ext cx="13863000" cy="30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YOUR HEALTHCARE PRESENTATION</a:t>
            </a:r>
            <a:endParaRPr lang="en-US" sz="10000" b="1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9B95"/>
        </a:solidFill>
        <a:effectLst/>
      </p:bgPr>
    </p:bg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1" name="Google Shape;1561;p23"/>
          <p:cNvGrpSpPr/>
          <p:nvPr/>
        </p:nvGrpSpPr>
        <p:grpSpPr>
          <a:xfrm>
            <a:off x="8976164" y="0"/>
            <a:ext cx="9311836" cy="10287000"/>
            <a:chOff x="0" y="0"/>
            <a:chExt cx="2452500" cy="2709333"/>
          </a:xfrm>
        </p:grpSpPr>
        <p:sp>
          <p:nvSpPr>
            <p:cNvPr id="1562" name="Google Shape;1562;p23"/>
            <p:cNvSpPr/>
            <p:nvPr/>
          </p:nvSpPr>
          <p:spPr>
            <a:xfrm>
              <a:off x="0" y="0"/>
              <a:ext cx="2452500" cy="2709333"/>
            </a:xfrm>
            <a:custGeom>
              <a:avLst/>
              <a:gdLst/>
              <a:ahLst/>
              <a:cxnLst/>
              <a:rect l="l" t="t" r="r" b="b"/>
              <a:pathLst>
                <a:path w="2452500" h="2709333" extrusionOk="0">
                  <a:moveTo>
                    <a:pt x="0" y="0"/>
                  </a:moveTo>
                  <a:lnTo>
                    <a:pt x="2452500" y="0"/>
                  </a:lnTo>
                  <a:lnTo>
                    <a:pt x="24525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563" name="Google Shape;1563;p23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4" name="Google Shape;1564;p23"/>
          <p:cNvGrpSpPr/>
          <p:nvPr/>
        </p:nvGrpSpPr>
        <p:grpSpPr>
          <a:xfrm>
            <a:off x="9618920" y="1319134"/>
            <a:ext cx="7999314" cy="8099994"/>
            <a:chOff x="0" y="-47625"/>
            <a:chExt cx="10665752" cy="10799991"/>
          </a:xfrm>
        </p:grpSpPr>
        <p:sp>
          <p:nvSpPr>
            <p:cNvPr id="1565" name="Google Shape;1565;p23"/>
            <p:cNvSpPr txBox="1"/>
            <p:nvPr/>
          </p:nvSpPr>
          <p:spPr>
            <a:xfrm>
              <a:off x="1150756" y="10265536"/>
              <a:ext cx="1048254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Item 1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66" name="Google Shape;1566;p23"/>
            <p:cNvSpPr txBox="1"/>
            <p:nvPr/>
          </p:nvSpPr>
          <p:spPr>
            <a:xfrm>
              <a:off x="3124838" y="10265536"/>
              <a:ext cx="1137313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Item 2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67" name="Google Shape;1567;p23"/>
            <p:cNvSpPr txBox="1"/>
            <p:nvPr/>
          </p:nvSpPr>
          <p:spPr>
            <a:xfrm>
              <a:off x="5153864" y="10265536"/>
              <a:ext cx="1116482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Item 3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68" name="Google Shape;1568;p23"/>
            <p:cNvSpPr txBox="1"/>
            <p:nvPr/>
          </p:nvSpPr>
          <p:spPr>
            <a:xfrm>
              <a:off x="7167649" y="10265536"/>
              <a:ext cx="1126133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Item 4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69" name="Google Shape;1569;p23"/>
            <p:cNvSpPr txBox="1"/>
            <p:nvPr/>
          </p:nvSpPr>
          <p:spPr>
            <a:xfrm>
              <a:off x="9192806" y="10265536"/>
              <a:ext cx="1113041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Item 5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grpSp>
          <p:nvGrpSpPr>
            <p:cNvPr id="1570" name="Google Shape;1570;p23"/>
            <p:cNvGrpSpPr/>
            <p:nvPr/>
          </p:nvGrpSpPr>
          <p:grpSpPr>
            <a:xfrm>
              <a:off x="758459" y="213486"/>
              <a:ext cx="9907292" cy="9919523"/>
              <a:chOff x="0" y="-6350"/>
              <a:chExt cx="10287000" cy="10299700"/>
            </a:xfrm>
          </p:grpSpPr>
          <p:sp>
            <p:nvSpPr>
              <p:cNvPr id="1571" name="Google Shape;1571;p23"/>
              <p:cNvSpPr/>
              <p:nvPr/>
            </p:nvSpPr>
            <p:spPr>
              <a:xfrm>
                <a:off x="0" y="-63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 extrusionOk="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503634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572" name="Google Shape;1572;p23"/>
              <p:cNvSpPr/>
              <p:nvPr/>
            </p:nvSpPr>
            <p:spPr>
              <a:xfrm>
                <a:off x="0" y="20510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 extrusionOk="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503634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573" name="Google Shape;1573;p23"/>
              <p:cNvSpPr/>
              <p:nvPr/>
            </p:nvSpPr>
            <p:spPr>
              <a:xfrm>
                <a:off x="0" y="41084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 extrusionOk="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503634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574" name="Google Shape;1574;p23"/>
              <p:cNvSpPr/>
              <p:nvPr/>
            </p:nvSpPr>
            <p:spPr>
              <a:xfrm>
                <a:off x="0" y="61658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 extrusionOk="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503634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575" name="Google Shape;1575;p23"/>
              <p:cNvSpPr/>
              <p:nvPr/>
            </p:nvSpPr>
            <p:spPr>
              <a:xfrm>
                <a:off x="0" y="82232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 extrusionOk="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503634">
                  <a:alpha val="24705"/>
                </a:srgbClr>
              </a:solidFill>
              <a:ln>
                <a:noFill/>
              </a:ln>
            </p:spPr>
          </p:sp>
          <p:sp>
            <p:nvSpPr>
              <p:cNvPr id="1576" name="Google Shape;1576;p23"/>
              <p:cNvSpPr/>
              <p:nvPr/>
            </p:nvSpPr>
            <p:spPr>
              <a:xfrm>
                <a:off x="0" y="102806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 extrusionOk="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503634">
                  <a:alpha val="60000"/>
                </a:srgbClr>
              </a:solidFill>
              <a:ln>
                <a:noFill/>
              </a:ln>
            </p:spPr>
          </p:sp>
        </p:grpSp>
        <p:sp>
          <p:nvSpPr>
            <p:cNvPr id="1577" name="Google Shape;1577;p23"/>
            <p:cNvSpPr txBox="1"/>
            <p:nvPr/>
          </p:nvSpPr>
          <p:spPr>
            <a:xfrm>
              <a:off x="40994" y="-47625"/>
              <a:ext cx="531198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25 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78" name="Google Shape;1578;p23"/>
            <p:cNvSpPr txBox="1"/>
            <p:nvPr/>
          </p:nvSpPr>
          <p:spPr>
            <a:xfrm>
              <a:off x="0" y="1933833"/>
              <a:ext cx="572192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20 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79" name="Google Shape;1579;p23"/>
            <p:cNvSpPr txBox="1"/>
            <p:nvPr/>
          </p:nvSpPr>
          <p:spPr>
            <a:xfrm>
              <a:off x="129957" y="3915292"/>
              <a:ext cx="442235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15 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80" name="Google Shape;1580;p23"/>
            <p:cNvSpPr txBox="1"/>
            <p:nvPr/>
          </p:nvSpPr>
          <p:spPr>
            <a:xfrm>
              <a:off x="88963" y="5896750"/>
              <a:ext cx="483229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10 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81" name="Google Shape;1581;p23"/>
            <p:cNvSpPr txBox="1"/>
            <p:nvPr/>
          </p:nvSpPr>
          <p:spPr>
            <a:xfrm>
              <a:off x="258098" y="7878209"/>
              <a:ext cx="314094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5 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582" name="Google Shape;1582;p23"/>
            <p:cNvSpPr txBox="1"/>
            <p:nvPr/>
          </p:nvSpPr>
          <p:spPr>
            <a:xfrm>
              <a:off x="217104" y="9859667"/>
              <a:ext cx="355088" cy="4868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r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0 </a:t>
              </a:r>
              <a:endParaRPr lang="en-US" sz="22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grpSp>
          <p:nvGrpSpPr>
            <p:cNvPr id="1583" name="Google Shape;1583;p23"/>
            <p:cNvGrpSpPr/>
            <p:nvPr/>
          </p:nvGrpSpPr>
          <p:grpSpPr>
            <a:xfrm>
              <a:off x="758459" y="1402362"/>
              <a:ext cx="9907293" cy="8724533"/>
              <a:chOff x="0" y="1228090"/>
              <a:chExt cx="10287000" cy="9058910"/>
            </a:xfrm>
          </p:grpSpPr>
          <p:sp>
            <p:nvSpPr>
              <p:cNvPr id="1584" name="Google Shape;1584;p23"/>
              <p:cNvSpPr/>
              <p:nvPr/>
            </p:nvSpPr>
            <p:spPr>
              <a:xfrm>
                <a:off x="0" y="10287000"/>
                <a:ext cx="617432" cy="0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120000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617432" y="0"/>
                    </a:lnTo>
                    <a:lnTo>
                      <a:pt x="617432" y="0"/>
                    </a:lnTo>
                    <a:close/>
                  </a:path>
                </a:pathLst>
              </a:custGeom>
              <a:solidFill>
                <a:srgbClr val="503634"/>
              </a:solidFill>
              <a:ln>
                <a:noFill/>
              </a:ln>
            </p:spPr>
          </p:sp>
          <p:sp>
            <p:nvSpPr>
              <p:cNvPr id="1585" name="Google Shape;1585;p23"/>
              <p:cNvSpPr/>
              <p:nvPr/>
            </p:nvSpPr>
            <p:spPr>
              <a:xfrm>
                <a:off x="2095976" y="6988810"/>
                <a:ext cx="617431" cy="3298190"/>
              </a:xfrm>
              <a:custGeom>
                <a:avLst/>
                <a:gdLst/>
                <a:ahLst/>
                <a:cxnLst/>
                <a:rect l="l" t="t" r="r" b="b"/>
                <a:pathLst>
                  <a:path w="617431" h="3298190" extrusionOk="0">
                    <a:moveTo>
                      <a:pt x="0" y="3298190"/>
                    </a:moveTo>
                    <a:lnTo>
                      <a:pt x="0" y="49395"/>
                    </a:lnTo>
                    <a:cubicBezTo>
                      <a:pt x="0" y="36295"/>
                      <a:pt x="5204" y="23730"/>
                      <a:pt x="14468" y="14467"/>
                    </a:cubicBezTo>
                    <a:cubicBezTo>
                      <a:pt x="23731" y="5204"/>
                      <a:pt x="36295" y="0"/>
                      <a:pt x="49395" y="0"/>
                    </a:cubicBezTo>
                    <a:lnTo>
                      <a:pt x="568037" y="0"/>
                    </a:lnTo>
                    <a:cubicBezTo>
                      <a:pt x="581138" y="0"/>
                      <a:pt x="593701" y="5204"/>
                      <a:pt x="602964" y="14467"/>
                    </a:cubicBezTo>
                    <a:cubicBezTo>
                      <a:pt x="612228" y="23730"/>
                      <a:pt x="617432" y="36295"/>
                      <a:pt x="617432" y="49395"/>
                    </a:cubicBezTo>
                    <a:lnTo>
                      <a:pt x="617432" y="3298190"/>
                    </a:lnTo>
                    <a:close/>
                  </a:path>
                </a:pathLst>
              </a:custGeom>
              <a:solidFill>
                <a:srgbClr val="5036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86" name="Google Shape;1586;p23"/>
              <p:cNvSpPr/>
              <p:nvPr/>
            </p:nvSpPr>
            <p:spPr>
              <a:xfrm>
                <a:off x="4191953" y="4108450"/>
                <a:ext cx="617432" cy="6178550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6178550" extrusionOk="0">
                    <a:moveTo>
                      <a:pt x="0" y="6178550"/>
                    </a:moveTo>
                    <a:lnTo>
                      <a:pt x="0" y="49395"/>
                    </a:lnTo>
                    <a:cubicBezTo>
                      <a:pt x="0" y="22115"/>
                      <a:pt x="22114" y="0"/>
                      <a:pt x="49394" y="0"/>
                    </a:cubicBezTo>
                    <a:lnTo>
                      <a:pt x="568037" y="0"/>
                    </a:lnTo>
                    <a:cubicBezTo>
                      <a:pt x="581137" y="0"/>
                      <a:pt x="593701" y="5204"/>
                      <a:pt x="602964" y="14467"/>
                    </a:cubicBezTo>
                    <a:cubicBezTo>
                      <a:pt x="612227" y="23731"/>
                      <a:pt x="617431" y="36294"/>
                      <a:pt x="617431" y="49395"/>
                    </a:cubicBezTo>
                    <a:lnTo>
                      <a:pt x="617431" y="6178550"/>
                    </a:lnTo>
                    <a:close/>
                  </a:path>
                </a:pathLst>
              </a:custGeom>
              <a:solidFill>
                <a:srgbClr val="5036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87" name="Google Shape;1587;p23"/>
              <p:cNvSpPr/>
              <p:nvPr/>
            </p:nvSpPr>
            <p:spPr>
              <a:xfrm>
                <a:off x="6287929" y="2874010"/>
                <a:ext cx="617432" cy="7412990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7412990" extrusionOk="0">
                    <a:moveTo>
                      <a:pt x="0" y="7412990"/>
                    </a:moveTo>
                    <a:lnTo>
                      <a:pt x="0" y="49395"/>
                    </a:lnTo>
                    <a:cubicBezTo>
                      <a:pt x="0" y="36294"/>
                      <a:pt x="5204" y="23731"/>
                      <a:pt x="14467" y="14467"/>
                    </a:cubicBezTo>
                    <a:cubicBezTo>
                      <a:pt x="23730" y="5204"/>
                      <a:pt x="36294" y="0"/>
                      <a:pt x="49394" y="0"/>
                    </a:cubicBezTo>
                    <a:lnTo>
                      <a:pt x="568037" y="0"/>
                    </a:lnTo>
                    <a:cubicBezTo>
                      <a:pt x="581137" y="0"/>
                      <a:pt x="593701" y="5204"/>
                      <a:pt x="602964" y="14467"/>
                    </a:cubicBezTo>
                    <a:cubicBezTo>
                      <a:pt x="612227" y="23731"/>
                      <a:pt x="617432" y="36294"/>
                      <a:pt x="617432" y="49395"/>
                    </a:cubicBezTo>
                    <a:lnTo>
                      <a:pt x="617432" y="7412990"/>
                    </a:lnTo>
                    <a:close/>
                  </a:path>
                </a:pathLst>
              </a:custGeom>
              <a:solidFill>
                <a:srgbClr val="5036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88" name="Google Shape;1588;p23"/>
              <p:cNvSpPr/>
              <p:nvPr/>
            </p:nvSpPr>
            <p:spPr>
              <a:xfrm>
                <a:off x="8383905" y="1228090"/>
                <a:ext cx="617431" cy="9058910"/>
              </a:xfrm>
              <a:custGeom>
                <a:avLst/>
                <a:gdLst/>
                <a:ahLst/>
                <a:cxnLst/>
                <a:rect l="l" t="t" r="r" b="b"/>
                <a:pathLst>
                  <a:path w="617431" h="9058910" extrusionOk="0">
                    <a:moveTo>
                      <a:pt x="0" y="9058910"/>
                    </a:moveTo>
                    <a:lnTo>
                      <a:pt x="0" y="49395"/>
                    </a:lnTo>
                    <a:cubicBezTo>
                      <a:pt x="0" y="22115"/>
                      <a:pt x="22114" y="0"/>
                      <a:pt x="49394" y="0"/>
                    </a:cubicBezTo>
                    <a:lnTo>
                      <a:pt x="568037" y="0"/>
                    </a:lnTo>
                    <a:cubicBezTo>
                      <a:pt x="581137" y="0"/>
                      <a:pt x="593701" y="5204"/>
                      <a:pt x="602964" y="14467"/>
                    </a:cubicBezTo>
                    <a:cubicBezTo>
                      <a:pt x="612227" y="23730"/>
                      <a:pt x="617432" y="36294"/>
                      <a:pt x="617432" y="49395"/>
                    </a:cubicBezTo>
                    <a:lnTo>
                      <a:pt x="617432" y="9058910"/>
                    </a:lnTo>
                    <a:close/>
                  </a:path>
                </a:pathLst>
              </a:custGeom>
              <a:solidFill>
                <a:srgbClr val="5036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89" name="Google Shape;1589;p23"/>
              <p:cNvSpPr/>
              <p:nvPr/>
            </p:nvSpPr>
            <p:spPr>
              <a:xfrm>
                <a:off x="642832" y="8216900"/>
                <a:ext cx="617432" cy="2070100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2070100" extrusionOk="0">
                    <a:moveTo>
                      <a:pt x="0" y="2070100"/>
                    </a:moveTo>
                    <a:lnTo>
                      <a:pt x="0" y="49395"/>
                    </a:lnTo>
                    <a:cubicBezTo>
                      <a:pt x="0" y="36295"/>
                      <a:pt x="5204" y="23730"/>
                      <a:pt x="14467" y="14467"/>
                    </a:cubicBezTo>
                    <a:cubicBezTo>
                      <a:pt x="23730" y="5204"/>
                      <a:pt x="36294" y="0"/>
                      <a:pt x="49394" y="0"/>
                    </a:cubicBezTo>
                    <a:lnTo>
                      <a:pt x="568037" y="0"/>
                    </a:lnTo>
                    <a:cubicBezTo>
                      <a:pt x="581137" y="0"/>
                      <a:pt x="593701" y="5204"/>
                      <a:pt x="602964" y="14467"/>
                    </a:cubicBezTo>
                    <a:cubicBezTo>
                      <a:pt x="612227" y="23730"/>
                      <a:pt x="617431" y="36295"/>
                      <a:pt x="617431" y="49395"/>
                    </a:cubicBezTo>
                    <a:lnTo>
                      <a:pt x="617431" y="2070100"/>
                    </a:lnTo>
                    <a:close/>
                  </a:path>
                </a:pathLst>
              </a:custGeom>
              <a:solidFill>
                <a:srgbClr val="F49B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0" name="Google Shape;1590;p23"/>
              <p:cNvSpPr/>
              <p:nvPr/>
            </p:nvSpPr>
            <p:spPr>
              <a:xfrm>
                <a:off x="2738808" y="6988810"/>
                <a:ext cx="617432" cy="3298190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3298190" extrusionOk="0">
                    <a:moveTo>
                      <a:pt x="0" y="3298190"/>
                    </a:moveTo>
                    <a:lnTo>
                      <a:pt x="0" y="49395"/>
                    </a:lnTo>
                    <a:cubicBezTo>
                      <a:pt x="0" y="36295"/>
                      <a:pt x="5204" y="23730"/>
                      <a:pt x="14467" y="14467"/>
                    </a:cubicBezTo>
                    <a:cubicBezTo>
                      <a:pt x="23731" y="5204"/>
                      <a:pt x="36294" y="0"/>
                      <a:pt x="49394" y="0"/>
                    </a:cubicBezTo>
                    <a:lnTo>
                      <a:pt x="568037" y="0"/>
                    </a:lnTo>
                    <a:cubicBezTo>
                      <a:pt x="581137" y="0"/>
                      <a:pt x="593701" y="5204"/>
                      <a:pt x="602964" y="14467"/>
                    </a:cubicBezTo>
                    <a:cubicBezTo>
                      <a:pt x="612228" y="23730"/>
                      <a:pt x="617432" y="36295"/>
                      <a:pt x="617432" y="49395"/>
                    </a:cubicBezTo>
                    <a:lnTo>
                      <a:pt x="617432" y="3298190"/>
                    </a:lnTo>
                    <a:close/>
                  </a:path>
                </a:pathLst>
              </a:custGeom>
              <a:solidFill>
                <a:srgbClr val="F49B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1" name="Google Shape;1591;p23"/>
              <p:cNvSpPr/>
              <p:nvPr/>
            </p:nvSpPr>
            <p:spPr>
              <a:xfrm>
                <a:off x="4834784" y="6167967"/>
                <a:ext cx="617431" cy="4119033"/>
              </a:xfrm>
              <a:custGeom>
                <a:avLst/>
                <a:gdLst/>
                <a:ahLst/>
                <a:cxnLst/>
                <a:rect l="l" t="t" r="r" b="b"/>
                <a:pathLst>
                  <a:path w="617431" h="4119033" extrusionOk="0">
                    <a:moveTo>
                      <a:pt x="0" y="4119033"/>
                    </a:moveTo>
                    <a:lnTo>
                      <a:pt x="0" y="49394"/>
                    </a:lnTo>
                    <a:cubicBezTo>
                      <a:pt x="0" y="22114"/>
                      <a:pt x="22115" y="0"/>
                      <a:pt x="49395" y="0"/>
                    </a:cubicBezTo>
                    <a:lnTo>
                      <a:pt x="568037" y="0"/>
                    </a:lnTo>
                    <a:cubicBezTo>
                      <a:pt x="595317" y="0"/>
                      <a:pt x="617432" y="22114"/>
                      <a:pt x="617432" y="49394"/>
                    </a:cubicBezTo>
                    <a:lnTo>
                      <a:pt x="617432" y="4119033"/>
                    </a:lnTo>
                    <a:close/>
                  </a:path>
                </a:pathLst>
              </a:custGeom>
              <a:solidFill>
                <a:srgbClr val="F49B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2" name="Google Shape;1592;p23"/>
              <p:cNvSpPr/>
              <p:nvPr/>
            </p:nvSpPr>
            <p:spPr>
              <a:xfrm>
                <a:off x="6930761" y="4521341"/>
                <a:ext cx="617431" cy="5765659"/>
              </a:xfrm>
              <a:custGeom>
                <a:avLst/>
                <a:gdLst/>
                <a:ahLst/>
                <a:cxnLst/>
                <a:rect l="l" t="t" r="r" b="b"/>
                <a:pathLst>
                  <a:path w="617431" h="5765659" extrusionOk="0">
                    <a:moveTo>
                      <a:pt x="0" y="5765659"/>
                    </a:moveTo>
                    <a:lnTo>
                      <a:pt x="0" y="49395"/>
                    </a:lnTo>
                    <a:cubicBezTo>
                      <a:pt x="0" y="36294"/>
                      <a:pt x="5204" y="23731"/>
                      <a:pt x="14467" y="14467"/>
                    </a:cubicBezTo>
                    <a:cubicBezTo>
                      <a:pt x="23730" y="5204"/>
                      <a:pt x="36294" y="0"/>
                      <a:pt x="49394" y="0"/>
                    </a:cubicBezTo>
                    <a:lnTo>
                      <a:pt x="568036" y="0"/>
                    </a:lnTo>
                    <a:cubicBezTo>
                      <a:pt x="581136" y="0"/>
                      <a:pt x="593701" y="5204"/>
                      <a:pt x="602964" y="14467"/>
                    </a:cubicBezTo>
                    <a:cubicBezTo>
                      <a:pt x="612227" y="23731"/>
                      <a:pt x="617431" y="36294"/>
                      <a:pt x="617431" y="49395"/>
                    </a:cubicBezTo>
                    <a:lnTo>
                      <a:pt x="617431" y="5765659"/>
                    </a:lnTo>
                    <a:close/>
                  </a:path>
                </a:pathLst>
              </a:custGeom>
              <a:solidFill>
                <a:srgbClr val="F49B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3" name="Google Shape;1593;p23"/>
              <p:cNvSpPr/>
              <p:nvPr/>
            </p:nvSpPr>
            <p:spPr>
              <a:xfrm>
                <a:off x="9026737" y="2051627"/>
                <a:ext cx="617432" cy="8235373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8235373" extrusionOk="0">
                    <a:moveTo>
                      <a:pt x="0" y="8235373"/>
                    </a:moveTo>
                    <a:lnTo>
                      <a:pt x="0" y="49395"/>
                    </a:lnTo>
                    <a:cubicBezTo>
                      <a:pt x="0" y="36295"/>
                      <a:pt x="5204" y="23731"/>
                      <a:pt x="14467" y="14468"/>
                    </a:cubicBezTo>
                    <a:cubicBezTo>
                      <a:pt x="23730" y="5204"/>
                      <a:pt x="36294" y="0"/>
                      <a:pt x="49394" y="0"/>
                    </a:cubicBezTo>
                    <a:lnTo>
                      <a:pt x="568037" y="0"/>
                    </a:lnTo>
                    <a:cubicBezTo>
                      <a:pt x="581137" y="0"/>
                      <a:pt x="593701" y="5204"/>
                      <a:pt x="602964" y="14468"/>
                    </a:cubicBezTo>
                    <a:cubicBezTo>
                      <a:pt x="612227" y="23731"/>
                      <a:pt x="617432" y="36295"/>
                      <a:pt x="617432" y="49395"/>
                    </a:cubicBezTo>
                    <a:lnTo>
                      <a:pt x="617432" y="8235373"/>
                    </a:lnTo>
                    <a:close/>
                  </a:path>
                </a:pathLst>
              </a:custGeom>
              <a:solidFill>
                <a:srgbClr val="F49B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4" name="Google Shape;1594;p23"/>
              <p:cNvSpPr/>
              <p:nvPr/>
            </p:nvSpPr>
            <p:spPr>
              <a:xfrm>
                <a:off x="1285663" y="8216900"/>
                <a:ext cx="617432" cy="2070100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2070100" extrusionOk="0">
                    <a:moveTo>
                      <a:pt x="0" y="2070100"/>
                    </a:moveTo>
                    <a:lnTo>
                      <a:pt x="0" y="49395"/>
                    </a:lnTo>
                    <a:cubicBezTo>
                      <a:pt x="0" y="36295"/>
                      <a:pt x="5204" y="23730"/>
                      <a:pt x="14468" y="14467"/>
                    </a:cubicBezTo>
                    <a:cubicBezTo>
                      <a:pt x="23731" y="5204"/>
                      <a:pt x="36295" y="0"/>
                      <a:pt x="49395" y="0"/>
                    </a:cubicBezTo>
                    <a:lnTo>
                      <a:pt x="568037" y="0"/>
                    </a:lnTo>
                    <a:cubicBezTo>
                      <a:pt x="581138" y="0"/>
                      <a:pt x="593701" y="5204"/>
                      <a:pt x="602965" y="14467"/>
                    </a:cubicBezTo>
                    <a:cubicBezTo>
                      <a:pt x="612228" y="23730"/>
                      <a:pt x="617432" y="36295"/>
                      <a:pt x="617432" y="49395"/>
                    </a:cubicBezTo>
                    <a:lnTo>
                      <a:pt x="617432" y="2070100"/>
                    </a:lnTo>
                    <a:close/>
                  </a:path>
                </a:pathLst>
              </a:custGeom>
              <a:solidFill>
                <a:srgbClr val="FDD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5" name="Google Shape;1595;p23"/>
              <p:cNvSpPr/>
              <p:nvPr/>
            </p:nvSpPr>
            <p:spPr>
              <a:xfrm>
                <a:off x="3381640" y="8637905"/>
                <a:ext cx="617432" cy="1649095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1649095" extrusionOk="0">
                    <a:moveTo>
                      <a:pt x="0" y="1649095"/>
                    </a:moveTo>
                    <a:lnTo>
                      <a:pt x="0" y="49394"/>
                    </a:lnTo>
                    <a:cubicBezTo>
                      <a:pt x="0" y="22114"/>
                      <a:pt x="22115" y="0"/>
                      <a:pt x="49394" y="0"/>
                    </a:cubicBezTo>
                    <a:lnTo>
                      <a:pt x="568037" y="0"/>
                    </a:lnTo>
                    <a:cubicBezTo>
                      <a:pt x="595316" y="0"/>
                      <a:pt x="617431" y="22114"/>
                      <a:pt x="617431" y="49394"/>
                    </a:cubicBezTo>
                    <a:lnTo>
                      <a:pt x="617431" y="1649095"/>
                    </a:lnTo>
                    <a:close/>
                  </a:path>
                </a:pathLst>
              </a:custGeom>
              <a:solidFill>
                <a:srgbClr val="FDD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6" name="Google Shape;1596;p23"/>
              <p:cNvSpPr/>
              <p:nvPr/>
            </p:nvSpPr>
            <p:spPr>
              <a:xfrm>
                <a:off x="5477616" y="8227483"/>
                <a:ext cx="617432" cy="2059517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2059517" extrusionOk="0">
                    <a:moveTo>
                      <a:pt x="0" y="2059517"/>
                    </a:moveTo>
                    <a:lnTo>
                      <a:pt x="0" y="49395"/>
                    </a:lnTo>
                    <a:cubicBezTo>
                      <a:pt x="0" y="36295"/>
                      <a:pt x="5204" y="23730"/>
                      <a:pt x="14467" y="14467"/>
                    </a:cubicBezTo>
                    <a:cubicBezTo>
                      <a:pt x="23730" y="5204"/>
                      <a:pt x="36294" y="0"/>
                      <a:pt x="49394" y="0"/>
                    </a:cubicBezTo>
                    <a:lnTo>
                      <a:pt x="568037" y="0"/>
                    </a:lnTo>
                    <a:cubicBezTo>
                      <a:pt x="595317" y="0"/>
                      <a:pt x="617431" y="22115"/>
                      <a:pt x="617431" y="49395"/>
                    </a:cubicBezTo>
                    <a:lnTo>
                      <a:pt x="617431" y="2059517"/>
                    </a:lnTo>
                    <a:close/>
                  </a:path>
                </a:pathLst>
              </a:custGeom>
              <a:solidFill>
                <a:srgbClr val="FDD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7" name="Google Shape;1597;p23"/>
              <p:cNvSpPr/>
              <p:nvPr/>
            </p:nvSpPr>
            <p:spPr>
              <a:xfrm>
                <a:off x="7573592" y="6992338"/>
                <a:ext cx="617432" cy="3294662"/>
              </a:xfrm>
              <a:custGeom>
                <a:avLst/>
                <a:gdLst/>
                <a:ahLst/>
                <a:cxnLst/>
                <a:rect l="l" t="t" r="r" b="b"/>
                <a:pathLst>
                  <a:path w="617432" h="3294662" extrusionOk="0">
                    <a:moveTo>
                      <a:pt x="0" y="3294662"/>
                    </a:moveTo>
                    <a:lnTo>
                      <a:pt x="0" y="49394"/>
                    </a:lnTo>
                    <a:cubicBezTo>
                      <a:pt x="0" y="36294"/>
                      <a:pt x="5204" y="23730"/>
                      <a:pt x="14467" y="14467"/>
                    </a:cubicBezTo>
                    <a:cubicBezTo>
                      <a:pt x="23730" y="5204"/>
                      <a:pt x="36295" y="0"/>
                      <a:pt x="49395" y="0"/>
                    </a:cubicBezTo>
                    <a:lnTo>
                      <a:pt x="568037" y="0"/>
                    </a:lnTo>
                    <a:cubicBezTo>
                      <a:pt x="581137" y="0"/>
                      <a:pt x="593702" y="5204"/>
                      <a:pt x="602965" y="14467"/>
                    </a:cubicBezTo>
                    <a:cubicBezTo>
                      <a:pt x="612228" y="23730"/>
                      <a:pt x="617432" y="36294"/>
                      <a:pt x="617432" y="49394"/>
                    </a:cubicBezTo>
                    <a:lnTo>
                      <a:pt x="617432" y="3294662"/>
                    </a:lnTo>
                    <a:close/>
                  </a:path>
                </a:pathLst>
              </a:custGeom>
              <a:solidFill>
                <a:srgbClr val="FDD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8" name="Google Shape;1598;p23"/>
              <p:cNvSpPr/>
              <p:nvPr/>
            </p:nvSpPr>
            <p:spPr>
              <a:xfrm>
                <a:off x="9669569" y="6992851"/>
                <a:ext cx="617431" cy="3294149"/>
              </a:xfrm>
              <a:custGeom>
                <a:avLst/>
                <a:gdLst/>
                <a:ahLst/>
                <a:cxnLst/>
                <a:rect l="l" t="t" r="r" b="b"/>
                <a:pathLst>
                  <a:path w="617431" h="3294149" extrusionOk="0">
                    <a:moveTo>
                      <a:pt x="0" y="3294149"/>
                    </a:moveTo>
                    <a:lnTo>
                      <a:pt x="0" y="49394"/>
                    </a:lnTo>
                    <a:cubicBezTo>
                      <a:pt x="0" y="22115"/>
                      <a:pt x="22114" y="0"/>
                      <a:pt x="49394" y="0"/>
                    </a:cubicBezTo>
                    <a:lnTo>
                      <a:pt x="568036" y="0"/>
                    </a:lnTo>
                    <a:cubicBezTo>
                      <a:pt x="581136" y="0"/>
                      <a:pt x="593701" y="5204"/>
                      <a:pt x="602964" y="14467"/>
                    </a:cubicBezTo>
                    <a:cubicBezTo>
                      <a:pt x="612227" y="23730"/>
                      <a:pt x="617431" y="36294"/>
                      <a:pt x="617431" y="49394"/>
                    </a:cubicBezTo>
                    <a:lnTo>
                      <a:pt x="617431" y="3294149"/>
                    </a:lnTo>
                    <a:close/>
                  </a:path>
                </a:pathLst>
              </a:custGeom>
              <a:solidFill>
                <a:srgbClr val="FDD8D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pic>
        <p:nvPicPr>
          <p:cNvPr id="1599" name="Google Shape;1599;p23"/>
          <p:cNvPicPr preferRelativeResize="0"/>
          <p:nvPr/>
        </p:nvPicPr>
        <p:blipFill rotWithShape="1">
          <a:blip r:embed="rId1">
            <a:alphaModFix amt="50000"/>
          </a:blip>
          <a:srcRect l="12077" r="29751"/>
          <a:stretch>
            <a:fillRect/>
          </a:stretch>
        </p:blipFill>
        <p:spPr>
          <a:xfrm>
            <a:off x="0" y="0"/>
            <a:ext cx="8976164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0" name="Google Shape;1600;p23"/>
          <p:cNvGrpSpPr/>
          <p:nvPr/>
        </p:nvGrpSpPr>
        <p:grpSpPr>
          <a:xfrm>
            <a:off x="890224" y="6786753"/>
            <a:ext cx="7885801" cy="2715817"/>
            <a:chOff x="0" y="0"/>
            <a:chExt cx="10514400" cy="3621090"/>
          </a:xfrm>
        </p:grpSpPr>
        <p:sp>
          <p:nvSpPr>
            <p:cNvPr id="1601" name="Google Shape;1601;p23"/>
            <p:cNvSpPr txBox="1"/>
            <p:nvPr/>
          </p:nvSpPr>
          <p:spPr>
            <a:xfrm>
              <a:off x="0" y="0"/>
              <a:ext cx="105144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500" b="1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WRITE YOUR TOPIC OR IDEA</a:t>
              </a:r>
              <a:endParaRPr lang="en-US" sz="7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602" name="Google Shape;1602;p23"/>
            <p:cNvSpPr txBox="1"/>
            <p:nvPr/>
          </p:nvSpPr>
          <p:spPr>
            <a:xfrm>
              <a:off x="0" y="3194412"/>
              <a:ext cx="10514362" cy="426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the featured statistic.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1603" name="Google Shape;1603;p23"/>
          <p:cNvGrpSpPr/>
          <p:nvPr/>
        </p:nvGrpSpPr>
        <p:grpSpPr>
          <a:xfrm>
            <a:off x="747397" y="-360486"/>
            <a:ext cx="1104273" cy="7009771"/>
            <a:chOff x="0" y="0"/>
            <a:chExt cx="1472363" cy="9346361"/>
          </a:xfrm>
        </p:grpSpPr>
        <p:grpSp>
          <p:nvGrpSpPr>
            <p:cNvPr id="1604" name="Google Shape;1604;p23"/>
            <p:cNvGrpSpPr/>
            <p:nvPr/>
          </p:nvGrpSpPr>
          <p:grpSpPr>
            <a:xfrm>
              <a:off x="0" y="0"/>
              <a:ext cx="1472363" cy="1472363"/>
              <a:chOff x="0" y="0"/>
              <a:chExt cx="812800" cy="812800"/>
            </a:xfrm>
          </p:grpSpPr>
          <p:sp>
            <p:nvSpPr>
              <p:cNvPr id="1605" name="Google Shape;1605;p2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606" name="Google Shape;1606;p2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07" name="Google Shape;1607;p23"/>
            <p:cNvGrpSpPr/>
            <p:nvPr/>
          </p:nvGrpSpPr>
          <p:grpSpPr>
            <a:xfrm>
              <a:off x="0" y="1968500"/>
              <a:ext cx="1472363" cy="1472363"/>
              <a:chOff x="0" y="0"/>
              <a:chExt cx="812800" cy="812800"/>
            </a:xfrm>
          </p:grpSpPr>
          <p:sp>
            <p:nvSpPr>
              <p:cNvPr id="1608" name="Google Shape;1608;p2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609" name="Google Shape;1609;p2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0" name="Google Shape;1610;p23"/>
            <p:cNvGrpSpPr/>
            <p:nvPr/>
          </p:nvGrpSpPr>
          <p:grpSpPr>
            <a:xfrm>
              <a:off x="0" y="3936999"/>
              <a:ext cx="1472363" cy="1472363"/>
              <a:chOff x="0" y="0"/>
              <a:chExt cx="812800" cy="812800"/>
            </a:xfrm>
          </p:grpSpPr>
          <p:sp>
            <p:nvSpPr>
              <p:cNvPr id="1611" name="Google Shape;1611;p2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612" name="Google Shape;1612;p2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3" name="Google Shape;1613;p23"/>
            <p:cNvGrpSpPr/>
            <p:nvPr/>
          </p:nvGrpSpPr>
          <p:grpSpPr>
            <a:xfrm>
              <a:off x="0" y="5905499"/>
              <a:ext cx="1472363" cy="1472363"/>
              <a:chOff x="0" y="0"/>
              <a:chExt cx="812800" cy="812800"/>
            </a:xfrm>
          </p:grpSpPr>
          <p:sp>
            <p:nvSpPr>
              <p:cNvPr id="1614" name="Google Shape;1614;p2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615" name="Google Shape;1615;p2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6" name="Google Shape;1616;p23"/>
            <p:cNvGrpSpPr/>
            <p:nvPr/>
          </p:nvGrpSpPr>
          <p:grpSpPr>
            <a:xfrm>
              <a:off x="0" y="7873998"/>
              <a:ext cx="1472363" cy="1472363"/>
              <a:chOff x="0" y="0"/>
              <a:chExt cx="812800" cy="812800"/>
            </a:xfrm>
          </p:grpSpPr>
          <p:sp>
            <p:nvSpPr>
              <p:cNvPr id="1617" name="Google Shape;1617;p2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618" name="Google Shape;1618;p2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3634"/>
        </a:solidFill>
        <a:effectLst/>
      </p:bgPr>
    </p:bg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1" name="Google Shape;1821;p25"/>
          <p:cNvPicPr preferRelativeResize="0"/>
          <p:nvPr/>
        </p:nvPicPr>
        <p:blipFill rotWithShape="1">
          <a:blip r:embed="rId1">
            <a:alphaModFix amt="50000"/>
          </a:blip>
          <a:srcRect t="49600" b="38295"/>
          <a:stretch>
            <a:fillRect/>
          </a:stretch>
        </p:blipFill>
        <p:spPr>
          <a:xfrm>
            <a:off x="0" y="0"/>
            <a:ext cx="18288000" cy="331583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22" name="Google Shape;1822;p25"/>
          <p:cNvGraphicFramePr/>
          <p:nvPr/>
        </p:nvGraphicFramePr>
        <p:xfrm>
          <a:off x="545090" y="3831887"/>
          <a:ext cx="17197800" cy="5816250"/>
        </p:xfrm>
        <a:graphic>
          <a:graphicData uri="http://schemas.openxmlformats.org/drawingml/2006/table">
            <a:tbl>
              <a:tblPr>
                <a:noFill/>
                <a:tableStyleId>{EF9AA17B-1073-4234-B094-8E620201C946}</a:tableStyleId>
              </a:tblPr>
              <a:tblGrid>
                <a:gridCol w="4299450"/>
                <a:gridCol w="4438700"/>
                <a:gridCol w="4160200"/>
                <a:gridCol w="4299450"/>
              </a:tblGrid>
              <a:tr h="1962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0" b="1">
                          <a:solidFill>
                            <a:srgbClr val="F49B95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</a:t>
                      </a:r>
                      <a:endParaRPr sz="11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0" b="1">
                          <a:solidFill>
                            <a:srgbClr val="F49B95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</a:t>
                      </a:r>
                      <a:endParaRPr sz="11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0" b="1">
                          <a:solidFill>
                            <a:srgbClr val="F49B95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O</a:t>
                      </a:r>
                      <a:endParaRPr sz="11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0" b="1">
                          <a:solidFill>
                            <a:srgbClr val="F49B95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T</a:t>
                      </a:r>
                      <a:endParaRPr sz="11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1295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b="1">
                          <a:solidFill>
                            <a:srgbClr val="FFFFFF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STRENGTHS</a:t>
                      </a:r>
                      <a:endParaRPr sz="11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b="1">
                          <a:solidFill>
                            <a:srgbClr val="FFFFFF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WEAKNESSES</a:t>
                      </a:r>
                      <a:endParaRPr sz="11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b="1">
                          <a:solidFill>
                            <a:srgbClr val="FFFFFF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OPPORTUNITIES</a:t>
                      </a:r>
                      <a:endParaRPr sz="11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b="1">
                          <a:solidFill>
                            <a:srgbClr val="FFFFFF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THREATS</a:t>
                      </a:r>
                      <a:endParaRPr sz="11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6A6A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724525">
                <a:tc>
                  <a:txBody>
                    <a:bodyPr/>
                    <a:lstStyle/>
                    <a:p>
                      <a:pPr marL="457200" marR="0" lvl="0" indent="-368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200"/>
                        <a:buFont typeface="Josefin Sans"/>
                        <a:buChar char="●"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are you doing well? </a:t>
                      </a:r>
                      <a:endParaRPr sz="22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  <a:p>
                      <a:pPr marL="457200" marR="0" lvl="0" indent="-368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200"/>
                        <a:buFont typeface="Josefin Sans"/>
                        <a:buChar char="●"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sets you apart?</a:t>
                      </a:r>
                      <a:b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</a:b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are your good qualities?</a:t>
                      </a:r>
                      <a:endParaRPr sz="22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marR="0" lvl="0" indent="-368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200"/>
                        <a:buFont typeface="Josefin Sans"/>
                        <a:buChar char="●"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Where do you need</a:t>
                      </a:r>
                      <a:b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</a:b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to improve? </a:t>
                      </a:r>
                      <a:endParaRPr sz="22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  <a:p>
                      <a:pPr marL="457200" marR="0" lvl="0" indent="-368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200"/>
                        <a:buFont typeface="Josefin Sans"/>
                        <a:buChar char="●"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Are resources adequate? What do others do better than you?</a:t>
                      </a:r>
                      <a:endParaRPr sz="22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marR="0" lvl="0" indent="-368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200"/>
                        <a:buFont typeface="Josefin Sans"/>
                        <a:buChar char="●"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are your goals? </a:t>
                      </a:r>
                      <a:endParaRPr sz="22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  <a:p>
                      <a:pPr marL="457200" marR="0" lvl="0" indent="-368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200"/>
                        <a:buFont typeface="Josefin Sans"/>
                        <a:buChar char="●"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Are demands shifting?</a:t>
                      </a:r>
                      <a:endParaRPr sz="22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  <a:p>
                      <a:pPr marL="457200" marR="0" lvl="0" indent="-368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200"/>
                        <a:buFont typeface="Josefin Sans"/>
                        <a:buChar char="●"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How can it be improved?</a:t>
                      </a:r>
                      <a:endParaRPr sz="22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marR="0" lvl="0" indent="-368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200"/>
                        <a:buFont typeface="Josefin Sans"/>
                        <a:buChar char="●"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are the blockers</a:t>
                      </a:r>
                      <a:b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</a:b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you're facing? </a:t>
                      </a:r>
                      <a:endParaRPr sz="22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  <a:p>
                      <a:pPr marL="457200" marR="0" lvl="0" indent="-368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200"/>
                        <a:buFont typeface="Josefin Sans"/>
                        <a:buChar char="●"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are factors outside</a:t>
                      </a:r>
                      <a:b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</a:b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of your control?</a:t>
                      </a:r>
                      <a:endParaRPr sz="22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49B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1823" name="Google Shape;1823;p25"/>
          <p:cNvGrpSpPr/>
          <p:nvPr/>
        </p:nvGrpSpPr>
        <p:grpSpPr>
          <a:xfrm>
            <a:off x="13117189" y="1207459"/>
            <a:ext cx="5396283" cy="702421"/>
            <a:chOff x="0" y="-306649"/>
            <a:chExt cx="7195043" cy="936561"/>
          </a:xfrm>
        </p:grpSpPr>
        <p:grpSp>
          <p:nvGrpSpPr>
            <p:cNvPr id="1824" name="Google Shape;1824;p25"/>
            <p:cNvGrpSpPr/>
            <p:nvPr/>
          </p:nvGrpSpPr>
          <p:grpSpPr>
            <a:xfrm rot="-5400000">
              <a:off x="1249888" y="-306649"/>
              <a:ext cx="936561" cy="936560"/>
              <a:chOff x="0" y="0"/>
              <a:chExt cx="812800" cy="812800"/>
            </a:xfrm>
          </p:grpSpPr>
          <p:sp>
            <p:nvSpPr>
              <p:cNvPr id="1825" name="Google Shape;1825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26" name="Google Shape;1826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7" name="Google Shape;1827;p25"/>
            <p:cNvGrpSpPr/>
            <p:nvPr/>
          </p:nvGrpSpPr>
          <p:grpSpPr>
            <a:xfrm rot="-5400000">
              <a:off x="0" y="-306649"/>
              <a:ext cx="936561" cy="936560"/>
              <a:chOff x="0" y="0"/>
              <a:chExt cx="812800" cy="812800"/>
            </a:xfrm>
          </p:grpSpPr>
          <p:sp>
            <p:nvSpPr>
              <p:cNvPr id="1828" name="Google Shape;1828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29" name="Google Shape;1829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0" name="Google Shape;1830;p25"/>
            <p:cNvGrpSpPr/>
            <p:nvPr/>
          </p:nvGrpSpPr>
          <p:grpSpPr>
            <a:xfrm rot="-5400000">
              <a:off x="2502036" y="-306649"/>
              <a:ext cx="936561" cy="936560"/>
              <a:chOff x="0" y="0"/>
              <a:chExt cx="812800" cy="812800"/>
            </a:xfrm>
          </p:grpSpPr>
          <p:sp>
            <p:nvSpPr>
              <p:cNvPr id="1831" name="Google Shape;1831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32" name="Google Shape;1832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3" name="Google Shape;1833;p25"/>
            <p:cNvGrpSpPr/>
            <p:nvPr/>
          </p:nvGrpSpPr>
          <p:grpSpPr>
            <a:xfrm rot="-5400000">
              <a:off x="3754185" y="-306649"/>
              <a:ext cx="936561" cy="936560"/>
              <a:chOff x="0" y="0"/>
              <a:chExt cx="812800" cy="812800"/>
            </a:xfrm>
          </p:grpSpPr>
          <p:sp>
            <p:nvSpPr>
              <p:cNvPr id="1834" name="Google Shape;1834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35" name="Google Shape;1835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6" name="Google Shape;1836;p25"/>
            <p:cNvGrpSpPr/>
            <p:nvPr/>
          </p:nvGrpSpPr>
          <p:grpSpPr>
            <a:xfrm rot="-5400000">
              <a:off x="5006334" y="-306649"/>
              <a:ext cx="936561" cy="936560"/>
              <a:chOff x="0" y="0"/>
              <a:chExt cx="812800" cy="812800"/>
            </a:xfrm>
          </p:grpSpPr>
          <p:sp>
            <p:nvSpPr>
              <p:cNvPr id="1837" name="Google Shape;1837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38" name="Google Shape;1838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9" name="Google Shape;1839;p25"/>
            <p:cNvGrpSpPr/>
            <p:nvPr/>
          </p:nvGrpSpPr>
          <p:grpSpPr>
            <a:xfrm rot="-5400000">
              <a:off x="6258483" y="-306649"/>
              <a:ext cx="936561" cy="936560"/>
              <a:chOff x="0" y="0"/>
              <a:chExt cx="812800" cy="812800"/>
            </a:xfrm>
          </p:grpSpPr>
          <p:sp>
            <p:nvSpPr>
              <p:cNvPr id="1840" name="Google Shape;1840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41" name="Google Shape;1841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42" name="Google Shape;1842;p25"/>
          <p:cNvGrpSpPr/>
          <p:nvPr/>
        </p:nvGrpSpPr>
        <p:grpSpPr>
          <a:xfrm>
            <a:off x="14993717" y="211150"/>
            <a:ext cx="3519754" cy="702421"/>
            <a:chOff x="0" y="-306649"/>
            <a:chExt cx="4693006" cy="936561"/>
          </a:xfrm>
        </p:grpSpPr>
        <p:grpSp>
          <p:nvGrpSpPr>
            <p:cNvPr id="1843" name="Google Shape;1843;p25"/>
            <p:cNvGrpSpPr/>
            <p:nvPr/>
          </p:nvGrpSpPr>
          <p:grpSpPr>
            <a:xfrm rot="-5400000">
              <a:off x="0" y="-306649"/>
              <a:ext cx="936561" cy="936560"/>
              <a:chOff x="0" y="0"/>
              <a:chExt cx="812800" cy="812800"/>
            </a:xfrm>
          </p:grpSpPr>
          <p:sp>
            <p:nvSpPr>
              <p:cNvPr id="1844" name="Google Shape;1844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45" name="Google Shape;1845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46" name="Google Shape;1846;p25"/>
            <p:cNvGrpSpPr/>
            <p:nvPr/>
          </p:nvGrpSpPr>
          <p:grpSpPr>
            <a:xfrm rot="-5400000">
              <a:off x="1252148" y="-306649"/>
              <a:ext cx="936561" cy="936560"/>
              <a:chOff x="0" y="0"/>
              <a:chExt cx="812800" cy="812800"/>
            </a:xfrm>
          </p:grpSpPr>
          <p:sp>
            <p:nvSpPr>
              <p:cNvPr id="1847" name="Google Shape;1847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48" name="Google Shape;1848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49" name="Google Shape;1849;p25"/>
            <p:cNvGrpSpPr/>
            <p:nvPr/>
          </p:nvGrpSpPr>
          <p:grpSpPr>
            <a:xfrm rot="-5400000">
              <a:off x="2504297" y="-306649"/>
              <a:ext cx="936561" cy="936560"/>
              <a:chOff x="0" y="0"/>
              <a:chExt cx="812800" cy="812800"/>
            </a:xfrm>
          </p:grpSpPr>
          <p:sp>
            <p:nvSpPr>
              <p:cNvPr id="1850" name="Google Shape;1850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51" name="Google Shape;1851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2" name="Google Shape;1852;p25"/>
            <p:cNvGrpSpPr/>
            <p:nvPr/>
          </p:nvGrpSpPr>
          <p:grpSpPr>
            <a:xfrm rot="-5400000">
              <a:off x="3756446" y="-306649"/>
              <a:ext cx="936561" cy="936560"/>
              <a:chOff x="0" y="0"/>
              <a:chExt cx="812800" cy="812800"/>
            </a:xfrm>
          </p:grpSpPr>
          <p:sp>
            <p:nvSpPr>
              <p:cNvPr id="1853" name="Google Shape;1853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54" name="Google Shape;1854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55" name="Google Shape;1855;p25"/>
          <p:cNvGrpSpPr/>
          <p:nvPr/>
        </p:nvGrpSpPr>
        <p:grpSpPr>
          <a:xfrm>
            <a:off x="10304941" y="2200547"/>
            <a:ext cx="8208531" cy="702421"/>
            <a:chOff x="0" y="-306649"/>
            <a:chExt cx="10944707" cy="936561"/>
          </a:xfrm>
        </p:grpSpPr>
        <p:grpSp>
          <p:nvGrpSpPr>
            <p:cNvPr id="1856" name="Google Shape;1856;p25"/>
            <p:cNvGrpSpPr/>
            <p:nvPr/>
          </p:nvGrpSpPr>
          <p:grpSpPr>
            <a:xfrm rot="-5400000">
              <a:off x="4999551" y="-306649"/>
              <a:ext cx="936561" cy="936560"/>
              <a:chOff x="0" y="0"/>
              <a:chExt cx="812800" cy="812800"/>
            </a:xfrm>
          </p:grpSpPr>
          <p:sp>
            <p:nvSpPr>
              <p:cNvPr id="1857" name="Google Shape;1857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58" name="Google Shape;1858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9" name="Google Shape;1859;p25"/>
            <p:cNvGrpSpPr/>
            <p:nvPr/>
          </p:nvGrpSpPr>
          <p:grpSpPr>
            <a:xfrm rot="-5400000">
              <a:off x="3749663" y="-306649"/>
              <a:ext cx="936561" cy="936560"/>
              <a:chOff x="0" y="0"/>
              <a:chExt cx="812800" cy="812800"/>
            </a:xfrm>
          </p:grpSpPr>
          <p:sp>
            <p:nvSpPr>
              <p:cNvPr id="1860" name="Google Shape;1860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61" name="Google Shape;1861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62" name="Google Shape;1862;p25"/>
            <p:cNvGrpSpPr/>
            <p:nvPr/>
          </p:nvGrpSpPr>
          <p:grpSpPr>
            <a:xfrm rot="-5400000">
              <a:off x="2499776" y="-306649"/>
              <a:ext cx="936561" cy="936560"/>
              <a:chOff x="0" y="0"/>
              <a:chExt cx="812800" cy="812800"/>
            </a:xfrm>
          </p:grpSpPr>
          <p:sp>
            <p:nvSpPr>
              <p:cNvPr id="1863" name="Google Shape;1863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64" name="Google Shape;1864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65" name="Google Shape;1865;p25"/>
            <p:cNvGrpSpPr/>
            <p:nvPr/>
          </p:nvGrpSpPr>
          <p:grpSpPr>
            <a:xfrm rot="-5400000">
              <a:off x="1249888" y="-306649"/>
              <a:ext cx="936561" cy="936560"/>
              <a:chOff x="0" y="0"/>
              <a:chExt cx="812800" cy="812800"/>
            </a:xfrm>
          </p:grpSpPr>
          <p:sp>
            <p:nvSpPr>
              <p:cNvPr id="1866" name="Google Shape;1866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67" name="Google Shape;1867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68" name="Google Shape;1868;p25"/>
            <p:cNvGrpSpPr/>
            <p:nvPr/>
          </p:nvGrpSpPr>
          <p:grpSpPr>
            <a:xfrm rot="-5400000">
              <a:off x="0" y="-306649"/>
              <a:ext cx="936561" cy="936560"/>
              <a:chOff x="0" y="0"/>
              <a:chExt cx="812800" cy="812800"/>
            </a:xfrm>
          </p:grpSpPr>
          <p:sp>
            <p:nvSpPr>
              <p:cNvPr id="1869" name="Google Shape;1869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70" name="Google Shape;1870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1" name="Google Shape;1871;p25"/>
            <p:cNvGrpSpPr/>
            <p:nvPr/>
          </p:nvGrpSpPr>
          <p:grpSpPr>
            <a:xfrm rot="-5400000">
              <a:off x="6251700" y="-306649"/>
              <a:ext cx="936561" cy="936560"/>
              <a:chOff x="0" y="0"/>
              <a:chExt cx="812800" cy="812800"/>
            </a:xfrm>
          </p:grpSpPr>
          <p:sp>
            <p:nvSpPr>
              <p:cNvPr id="1872" name="Google Shape;1872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73" name="Google Shape;1873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4" name="Google Shape;1874;p25"/>
            <p:cNvGrpSpPr/>
            <p:nvPr/>
          </p:nvGrpSpPr>
          <p:grpSpPr>
            <a:xfrm rot="-5400000">
              <a:off x="7503849" y="-306649"/>
              <a:ext cx="936561" cy="936560"/>
              <a:chOff x="0" y="0"/>
              <a:chExt cx="812800" cy="812800"/>
            </a:xfrm>
          </p:grpSpPr>
          <p:sp>
            <p:nvSpPr>
              <p:cNvPr id="1875" name="Google Shape;1875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76" name="Google Shape;1876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7" name="Google Shape;1877;p25"/>
            <p:cNvGrpSpPr/>
            <p:nvPr/>
          </p:nvGrpSpPr>
          <p:grpSpPr>
            <a:xfrm rot="-5400000">
              <a:off x="8755998" y="-306649"/>
              <a:ext cx="936561" cy="936560"/>
              <a:chOff x="0" y="0"/>
              <a:chExt cx="812800" cy="812800"/>
            </a:xfrm>
          </p:grpSpPr>
          <p:sp>
            <p:nvSpPr>
              <p:cNvPr id="1878" name="Google Shape;1878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79" name="Google Shape;1879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80" name="Google Shape;1880;p25"/>
            <p:cNvGrpSpPr/>
            <p:nvPr/>
          </p:nvGrpSpPr>
          <p:grpSpPr>
            <a:xfrm rot="-5400000">
              <a:off x="10008147" y="-306649"/>
              <a:ext cx="936561" cy="936560"/>
              <a:chOff x="0" y="0"/>
              <a:chExt cx="812800" cy="812800"/>
            </a:xfrm>
          </p:grpSpPr>
          <p:sp>
            <p:nvSpPr>
              <p:cNvPr id="1881" name="Google Shape;1881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82" name="Google Shape;1882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83" name="Google Shape;1883;p25"/>
          <p:cNvGrpSpPr/>
          <p:nvPr/>
        </p:nvGrpSpPr>
        <p:grpSpPr>
          <a:xfrm>
            <a:off x="-225471" y="1434225"/>
            <a:ext cx="5396283" cy="702421"/>
            <a:chOff x="-300629" y="0"/>
            <a:chExt cx="7195043" cy="936561"/>
          </a:xfrm>
        </p:grpSpPr>
        <p:grpSp>
          <p:nvGrpSpPr>
            <p:cNvPr id="1884" name="Google Shape;1884;p25"/>
            <p:cNvGrpSpPr/>
            <p:nvPr/>
          </p:nvGrpSpPr>
          <p:grpSpPr>
            <a:xfrm rot="5400000">
              <a:off x="4707966" y="0"/>
              <a:ext cx="936561" cy="936560"/>
              <a:chOff x="0" y="0"/>
              <a:chExt cx="812800" cy="812800"/>
            </a:xfrm>
          </p:grpSpPr>
          <p:sp>
            <p:nvSpPr>
              <p:cNvPr id="1885" name="Google Shape;1885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86" name="Google Shape;1886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87" name="Google Shape;1887;p25"/>
            <p:cNvGrpSpPr/>
            <p:nvPr/>
          </p:nvGrpSpPr>
          <p:grpSpPr>
            <a:xfrm rot="5400000">
              <a:off x="5957854" y="0"/>
              <a:ext cx="936561" cy="936560"/>
              <a:chOff x="0" y="0"/>
              <a:chExt cx="812800" cy="812800"/>
            </a:xfrm>
          </p:grpSpPr>
          <p:sp>
            <p:nvSpPr>
              <p:cNvPr id="1888" name="Google Shape;1888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89" name="Google Shape;1889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0" name="Google Shape;1890;p25"/>
            <p:cNvGrpSpPr/>
            <p:nvPr/>
          </p:nvGrpSpPr>
          <p:grpSpPr>
            <a:xfrm rot="5400000">
              <a:off x="3455817" y="0"/>
              <a:ext cx="936561" cy="936560"/>
              <a:chOff x="0" y="0"/>
              <a:chExt cx="812800" cy="812800"/>
            </a:xfrm>
          </p:grpSpPr>
          <p:sp>
            <p:nvSpPr>
              <p:cNvPr id="1891" name="Google Shape;1891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92" name="Google Shape;1892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3" name="Google Shape;1893;p25"/>
            <p:cNvGrpSpPr/>
            <p:nvPr/>
          </p:nvGrpSpPr>
          <p:grpSpPr>
            <a:xfrm rot="5400000">
              <a:off x="2203668" y="0"/>
              <a:ext cx="936561" cy="936560"/>
              <a:chOff x="0" y="0"/>
              <a:chExt cx="812800" cy="812800"/>
            </a:xfrm>
          </p:grpSpPr>
          <p:sp>
            <p:nvSpPr>
              <p:cNvPr id="1894" name="Google Shape;1894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95" name="Google Shape;1895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6" name="Google Shape;1896;p25"/>
            <p:cNvGrpSpPr/>
            <p:nvPr/>
          </p:nvGrpSpPr>
          <p:grpSpPr>
            <a:xfrm rot="5400000">
              <a:off x="951519" y="0"/>
              <a:ext cx="936561" cy="936560"/>
              <a:chOff x="0" y="0"/>
              <a:chExt cx="812800" cy="812800"/>
            </a:xfrm>
          </p:grpSpPr>
          <p:sp>
            <p:nvSpPr>
              <p:cNvPr id="1897" name="Google Shape;1897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898" name="Google Shape;1898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9" name="Google Shape;1899;p25"/>
            <p:cNvGrpSpPr/>
            <p:nvPr/>
          </p:nvGrpSpPr>
          <p:grpSpPr>
            <a:xfrm rot="5400000">
              <a:off x="-300629" y="0"/>
              <a:ext cx="936561" cy="936560"/>
              <a:chOff x="0" y="0"/>
              <a:chExt cx="812800" cy="812800"/>
            </a:xfrm>
          </p:grpSpPr>
          <p:sp>
            <p:nvSpPr>
              <p:cNvPr id="1900" name="Google Shape;1900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01" name="Google Shape;1901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02" name="Google Shape;1902;p25"/>
          <p:cNvGrpSpPr/>
          <p:nvPr/>
        </p:nvGrpSpPr>
        <p:grpSpPr>
          <a:xfrm>
            <a:off x="-225471" y="2430534"/>
            <a:ext cx="3519754" cy="702421"/>
            <a:chOff x="-300629" y="0"/>
            <a:chExt cx="4693006" cy="936561"/>
          </a:xfrm>
        </p:grpSpPr>
        <p:grpSp>
          <p:nvGrpSpPr>
            <p:cNvPr id="1903" name="Google Shape;1903;p25"/>
            <p:cNvGrpSpPr/>
            <p:nvPr/>
          </p:nvGrpSpPr>
          <p:grpSpPr>
            <a:xfrm rot="5400000">
              <a:off x="3455817" y="0"/>
              <a:ext cx="936561" cy="936560"/>
              <a:chOff x="0" y="0"/>
              <a:chExt cx="812800" cy="812800"/>
            </a:xfrm>
          </p:grpSpPr>
          <p:sp>
            <p:nvSpPr>
              <p:cNvPr id="1904" name="Google Shape;1904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05" name="Google Shape;1905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6" name="Google Shape;1906;p25"/>
            <p:cNvGrpSpPr/>
            <p:nvPr/>
          </p:nvGrpSpPr>
          <p:grpSpPr>
            <a:xfrm rot="5400000">
              <a:off x="2203668" y="0"/>
              <a:ext cx="936561" cy="936560"/>
              <a:chOff x="0" y="0"/>
              <a:chExt cx="812800" cy="812800"/>
            </a:xfrm>
          </p:grpSpPr>
          <p:sp>
            <p:nvSpPr>
              <p:cNvPr id="1907" name="Google Shape;1907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08" name="Google Shape;1908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9" name="Google Shape;1909;p25"/>
            <p:cNvGrpSpPr/>
            <p:nvPr/>
          </p:nvGrpSpPr>
          <p:grpSpPr>
            <a:xfrm rot="5400000">
              <a:off x="951519" y="0"/>
              <a:ext cx="936561" cy="936560"/>
              <a:chOff x="0" y="0"/>
              <a:chExt cx="812800" cy="812800"/>
            </a:xfrm>
          </p:grpSpPr>
          <p:sp>
            <p:nvSpPr>
              <p:cNvPr id="1910" name="Google Shape;1910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11" name="Google Shape;1911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12" name="Google Shape;1912;p25"/>
            <p:cNvGrpSpPr/>
            <p:nvPr/>
          </p:nvGrpSpPr>
          <p:grpSpPr>
            <a:xfrm rot="5400000">
              <a:off x="-300629" y="0"/>
              <a:ext cx="936561" cy="936560"/>
              <a:chOff x="0" y="0"/>
              <a:chExt cx="812800" cy="812800"/>
            </a:xfrm>
          </p:grpSpPr>
          <p:sp>
            <p:nvSpPr>
              <p:cNvPr id="1913" name="Google Shape;1913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14" name="Google Shape;1914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15" name="Google Shape;1915;p25"/>
          <p:cNvGrpSpPr/>
          <p:nvPr/>
        </p:nvGrpSpPr>
        <p:grpSpPr>
          <a:xfrm>
            <a:off x="-225471" y="441137"/>
            <a:ext cx="8208531" cy="702421"/>
            <a:chOff x="-300629" y="0"/>
            <a:chExt cx="10944707" cy="936561"/>
          </a:xfrm>
        </p:grpSpPr>
        <p:grpSp>
          <p:nvGrpSpPr>
            <p:cNvPr id="1916" name="Google Shape;1916;p25"/>
            <p:cNvGrpSpPr/>
            <p:nvPr/>
          </p:nvGrpSpPr>
          <p:grpSpPr>
            <a:xfrm rot="5400000">
              <a:off x="4707966" y="0"/>
              <a:ext cx="936561" cy="936560"/>
              <a:chOff x="0" y="0"/>
              <a:chExt cx="812800" cy="812800"/>
            </a:xfrm>
          </p:grpSpPr>
          <p:sp>
            <p:nvSpPr>
              <p:cNvPr id="1917" name="Google Shape;1917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18" name="Google Shape;1918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19" name="Google Shape;1919;p25"/>
            <p:cNvGrpSpPr/>
            <p:nvPr/>
          </p:nvGrpSpPr>
          <p:grpSpPr>
            <a:xfrm rot="5400000">
              <a:off x="5957854" y="0"/>
              <a:ext cx="936561" cy="936560"/>
              <a:chOff x="0" y="0"/>
              <a:chExt cx="812800" cy="812800"/>
            </a:xfrm>
          </p:grpSpPr>
          <p:sp>
            <p:nvSpPr>
              <p:cNvPr id="1920" name="Google Shape;1920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21" name="Google Shape;1921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22" name="Google Shape;1922;p25"/>
            <p:cNvGrpSpPr/>
            <p:nvPr/>
          </p:nvGrpSpPr>
          <p:grpSpPr>
            <a:xfrm rot="5400000">
              <a:off x="7207742" y="0"/>
              <a:ext cx="936561" cy="936560"/>
              <a:chOff x="0" y="0"/>
              <a:chExt cx="812800" cy="812800"/>
            </a:xfrm>
          </p:grpSpPr>
          <p:sp>
            <p:nvSpPr>
              <p:cNvPr id="1923" name="Google Shape;1923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24" name="Google Shape;1924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25" name="Google Shape;1925;p25"/>
            <p:cNvGrpSpPr/>
            <p:nvPr/>
          </p:nvGrpSpPr>
          <p:grpSpPr>
            <a:xfrm rot="5400000">
              <a:off x="8457630" y="0"/>
              <a:ext cx="936561" cy="936560"/>
              <a:chOff x="0" y="0"/>
              <a:chExt cx="812800" cy="812800"/>
            </a:xfrm>
          </p:grpSpPr>
          <p:sp>
            <p:nvSpPr>
              <p:cNvPr id="1926" name="Google Shape;1926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27" name="Google Shape;1927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28" name="Google Shape;1928;p25"/>
            <p:cNvGrpSpPr/>
            <p:nvPr/>
          </p:nvGrpSpPr>
          <p:grpSpPr>
            <a:xfrm rot="5400000">
              <a:off x="9707518" y="0"/>
              <a:ext cx="936561" cy="936560"/>
              <a:chOff x="0" y="0"/>
              <a:chExt cx="812800" cy="812800"/>
            </a:xfrm>
          </p:grpSpPr>
          <p:sp>
            <p:nvSpPr>
              <p:cNvPr id="1929" name="Google Shape;1929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30" name="Google Shape;1930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31" name="Google Shape;1931;p25"/>
            <p:cNvGrpSpPr/>
            <p:nvPr/>
          </p:nvGrpSpPr>
          <p:grpSpPr>
            <a:xfrm rot="5400000">
              <a:off x="3455817" y="0"/>
              <a:ext cx="936561" cy="936560"/>
              <a:chOff x="0" y="0"/>
              <a:chExt cx="812800" cy="812800"/>
            </a:xfrm>
          </p:grpSpPr>
          <p:sp>
            <p:nvSpPr>
              <p:cNvPr id="1932" name="Google Shape;1932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33" name="Google Shape;1933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34" name="Google Shape;1934;p25"/>
            <p:cNvGrpSpPr/>
            <p:nvPr/>
          </p:nvGrpSpPr>
          <p:grpSpPr>
            <a:xfrm rot="5400000">
              <a:off x="2203668" y="0"/>
              <a:ext cx="936561" cy="936560"/>
              <a:chOff x="0" y="0"/>
              <a:chExt cx="812800" cy="812800"/>
            </a:xfrm>
          </p:grpSpPr>
          <p:sp>
            <p:nvSpPr>
              <p:cNvPr id="1935" name="Google Shape;1935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36" name="Google Shape;1936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37" name="Google Shape;1937;p25"/>
            <p:cNvGrpSpPr/>
            <p:nvPr/>
          </p:nvGrpSpPr>
          <p:grpSpPr>
            <a:xfrm rot="5400000">
              <a:off x="951519" y="0"/>
              <a:ext cx="936561" cy="936560"/>
              <a:chOff x="0" y="0"/>
              <a:chExt cx="812800" cy="812800"/>
            </a:xfrm>
          </p:grpSpPr>
          <p:sp>
            <p:nvSpPr>
              <p:cNvPr id="1938" name="Google Shape;1938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39" name="Google Shape;1939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40" name="Google Shape;1940;p25"/>
            <p:cNvGrpSpPr/>
            <p:nvPr/>
          </p:nvGrpSpPr>
          <p:grpSpPr>
            <a:xfrm rot="5400000">
              <a:off x="-300629" y="0"/>
              <a:ext cx="936561" cy="936560"/>
              <a:chOff x="0" y="0"/>
              <a:chExt cx="812800" cy="812800"/>
            </a:xfrm>
          </p:grpSpPr>
          <p:sp>
            <p:nvSpPr>
              <p:cNvPr id="1941" name="Google Shape;1941;p25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942" name="Google Shape;1942;p25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300" tIns="32300" rIns="32300" bIns="323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99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3634"/>
        </a:solidFill>
        <a:effectLst/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"/>
          <p:cNvGrpSpPr/>
          <p:nvPr/>
        </p:nvGrpSpPr>
        <p:grpSpPr>
          <a:xfrm>
            <a:off x="17392650" y="933450"/>
            <a:ext cx="651447" cy="4134833"/>
            <a:chOff x="0" y="0"/>
            <a:chExt cx="868596" cy="5513110"/>
          </a:xfrm>
        </p:grpSpPr>
        <p:grpSp>
          <p:nvGrpSpPr>
            <p:cNvPr id="190" name="Google Shape;190;p2"/>
            <p:cNvGrpSpPr/>
            <p:nvPr/>
          </p:nvGrpSpPr>
          <p:grpSpPr>
            <a:xfrm>
              <a:off x="0" y="0"/>
              <a:ext cx="868596" cy="868595"/>
              <a:chOff x="0" y="0"/>
              <a:chExt cx="812800" cy="812800"/>
            </a:xfrm>
          </p:grpSpPr>
          <p:sp>
            <p:nvSpPr>
              <p:cNvPr id="191" name="Google Shape;191;p2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/>
              </a:solidFill>
              <a:ln>
                <a:noFill/>
              </a:ln>
            </p:spPr>
          </p:sp>
          <p:sp>
            <p:nvSpPr>
              <p:cNvPr id="192" name="Google Shape;192;p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3" name="Google Shape;193;p2"/>
            <p:cNvGrpSpPr/>
            <p:nvPr/>
          </p:nvGrpSpPr>
          <p:grpSpPr>
            <a:xfrm>
              <a:off x="0" y="1160667"/>
              <a:ext cx="868596" cy="868595"/>
              <a:chOff x="0" y="0"/>
              <a:chExt cx="812800" cy="812800"/>
            </a:xfrm>
          </p:grpSpPr>
          <p:sp>
            <p:nvSpPr>
              <p:cNvPr id="194" name="Google Shape;194;p2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95" name="Google Shape;195;p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6" name="Google Shape;196;p2"/>
            <p:cNvGrpSpPr/>
            <p:nvPr/>
          </p:nvGrpSpPr>
          <p:grpSpPr>
            <a:xfrm>
              <a:off x="0" y="2321950"/>
              <a:ext cx="868596" cy="868595"/>
              <a:chOff x="0" y="0"/>
              <a:chExt cx="812800" cy="812800"/>
            </a:xfrm>
          </p:grpSpPr>
          <p:sp>
            <p:nvSpPr>
              <p:cNvPr id="197" name="Google Shape;197;p2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98" name="Google Shape;198;p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9" name="Google Shape;199;p2"/>
            <p:cNvGrpSpPr/>
            <p:nvPr/>
          </p:nvGrpSpPr>
          <p:grpSpPr>
            <a:xfrm>
              <a:off x="0" y="3483232"/>
              <a:ext cx="868596" cy="868595"/>
              <a:chOff x="0" y="0"/>
              <a:chExt cx="812800" cy="812800"/>
            </a:xfrm>
          </p:grpSpPr>
          <p:sp>
            <p:nvSpPr>
              <p:cNvPr id="200" name="Google Shape;200;p2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201" name="Google Shape;201;p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2" name="Google Shape;202;p2"/>
            <p:cNvGrpSpPr/>
            <p:nvPr/>
          </p:nvGrpSpPr>
          <p:grpSpPr>
            <a:xfrm>
              <a:off x="0" y="4644515"/>
              <a:ext cx="868596" cy="868595"/>
              <a:chOff x="0" y="0"/>
              <a:chExt cx="812800" cy="812800"/>
            </a:xfrm>
          </p:grpSpPr>
          <p:sp>
            <p:nvSpPr>
              <p:cNvPr id="203" name="Google Shape;203;p2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204" name="Google Shape;204;p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05" name="Google Shape;205;p2"/>
          <p:cNvSpPr txBox="1"/>
          <p:nvPr/>
        </p:nvSpPr>
        <p:spPr>
          <a:xfrm>
            <a:off x="890224" y="1040318"/>
            <a:ext cx="15532334" cy="253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rPr>
              <a:t>HOW TO USE THIS PRESENTATION</a:t>
            </a:r>
            <a:endParaRPr lang="en-US" sz="7500" b="1" i="0" u="none" strike="noStrike" cap="none">
              <a:solidFill>
                <a:srgbClr val="F49B95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206" name="Google Shape;206;p2"/>
          <p:cNvGrpSpPr/>
          <p:nvPr/>
        </p:nvGrpSpPr>
        <p:grpSpPr>
          <a:xfrm>
            <a:off x="464007" y="6525096"/>
            <a:ext cx="5523075" cy="3004892"/>
            <a:chOff x="0" y="-47625"/>
            <a:chExt cx="7364100" cy="4006523"/>
          </a:xfrm>
        </p:grpSpPr>
        <p:sp>
          <p:nvSpPr>
            <p:cNvPr id="207" name="Google Shape;207;p2"/>
            <p:cNvSpPr txBox="1"/>
            <p:nvPr/>
          </p:nvSpPr>
          <p:spPr>
            <a:xfrm>
              <a:off x="0" y="911198"/>
              <a:ext cx="7364100" cy="304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Click on the "Google Slides" button below</a:t>
              </a:r>
              <a:r>
                <a:rPr lang="en-US" sz="2200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 </a:t>
              </a: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this presentation preview. 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Click on "Make a copy."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Start editing your presentation.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You need to sign in to your Google account.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08" name="Google Shape;208;p2"/>
            <p:cNvSpPr txBox="1"/>
            <p:nvPr/>
          </p:nvSpPr>
          <p:spPr>
            <a:xfrm>
              <a:off x="752924" y="-47625"/>
              <a:ext cx="4111241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GOOGLE SLIDES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09" name="Google Shape;209;p2"/>
          <p:cNvGrpSpPr/>
          <p:nvPr/>
        </p:nvGrpSpPr>
        <p:grpSpPr>
          <a:xfrm>
            <a:off x="6463329" y="6525096"/>
            <a:ext cx="5727571" cy="3004892"/>
            <a:chOff x="0" y="-47625"/>
            <a:chExt cx="7636762" cy="4006523"/>
          </a:xfrm>
        </p:grpSpPr>
        <p:sp>
          <p:nvSpPr>
            <p:cNvPr id="210" name="Google Shape;210;p2"/>
            <p:cNvSpPr txBox="1"/>
            <p:nvPr/>
          </p:nvSpPr>
          <p:spPr>
            <a:xfrm>
              <a:off x="0" y="911198"/>
              <a:ext cx="7456500" cy="304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Click on the "PowerPoint" button</a:t>
              </a:r>
              <a:br>
                <a:rPr lang="en-US" sz="2200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</a:b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below</a:t>
              </a:r>
              <a:r>
                <a:rPr lang="en-US" sz="2200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 </a:t>
              </a: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t</a:t>
              </a: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his presentation preview. 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Start editing your presentation.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Download and install the fonts used</a:t>
              </a:r>
              <a:br>
                <a:rPr lang="en-US" sz="2200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</a:b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in this presentation as listed on the</a:t>
              </a:r>
              <a:br>
                <a:rPr lang="en-US" sz="2200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</a:b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next page.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11" name="Google Shape;211;p2"/>
            <p:cNvSpPr txBox="1"/>
            <p:nvPr/>
          </p:nvSpPr>
          <p:spPr>
            <a:xfrm>
              <a:off x="781694" y="-47625"/>
              <a:ext cx="6855068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POWERPOINT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12" name="Google Shape;212;p2"/>
          <p:cNvGrpSpPr/>
          <p:nvPr/>
        </p:nvGrpSpPr>
        <p:grpSpPr>
          <a:xfrm>
            <a:off x="12436604" y="6525096"/>
            <a:ext cx="5679946" cy="2615417"/>
            <a:chOff x="0" y="-47625"/>
            <a:chExt cx="7573262" cy="3487223"/>
          </a:xfrm>
        </p:grpSpPr>
        <p:sp>
          <p:nvSpPr>
            <p:cNvPr id="213" name="Google Shape;213;p2"/>
            <p:cNvSpPr txBox="1"/>
            <p:nvPr/>
          </p:nvSpPr>
          <p:spPr>
            <a:xfrm>
              <a:off x="0" y="911198"/>
              <a:ext cx="7207200" cy="252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Click on the "Canva" button</a:t>
              </a:r>
              <a:br>
                <a:rPr lang="en-US" sz="2200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</a:b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under</a:t>
              </a:r>
              <a:r>
                <a:rPr lang="en-US" sz="2200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 </a:t>
              </a: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this presentation preview. 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Start editing your presentation.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474980" marR="0" lvl="1" indent="-23749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200"/>
                <a:buFont typeface="Arial" panose="020B0604020202020204"/>
                <a:buChar char="•"/>
              </a:pP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You need to sign in to your</a:t>
              </a:r>
              <a:br>
                <a:rPr lang="en-US" sz="2200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</a:br>
              <a:r>
                <a:rPr lang="en-US" sz="2200" b="0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Canva account.</a:t>
              </a:r>
              <a:endPara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14" name="Google Shape;214;p2"/>
            <p:cNvSpPr txBox="1"/>
            <p:nvPr/>
          </p:nvSpPr>
          <p:spPr>
            <a:xfrm>
              <a:off x="718194" y="-47625"/>
              <a:ext cx="6855068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CANVA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3"/>
          <p:cNvGrpSpPr/>
          <p:nvPr/>
        </p:nvGrpSpPr>
        <p:grpSpPr>
          <a:xfrm>
            <a:off x="2375392" y="6305586"/>
            <a:ext cx="1537682" cy="1544574"/>
            <a:chOff x="1813" y="0"/>
            <a:chExt cx="809173" cy="812800"/>
          </a:xfrm>
        </p:grpSpPr>
        <p:sp>
          <p:nvSpPr>
            <p:cNvPr id="220" name="Google Shape;220;p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flat" cmpd="sng">
              <a:solidFill>
                <a:srgbClr val="F49B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" name="Google Shape;221;p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01</a:t>
              </a:r>
              <a:endParaRPr lang="en-US" sz="35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22" name="Google Shape;222;p3"/>
          <p:cNvGrpSpPr/>
          <p:nvPr/>
        </p:nvGrpSpPr>
        <p:grpSpPr>
          <a:xfrm>
            <a:off x="8375158" y="6305586"/>
            <a:ext cx="1537682" cy="1544574"/>
            <a:chOff x="1813" y="0"/>
            <a:chExt cx="809173" cy="812800"/>
          </a:xfrm>
        </p:grpSpPr>
        <p:sp>
          <p:nvSpPr>
            <p:cNvPr id="223" name="Google Shape;223;p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flat" cmpd="sng">
              <a:solidFill>
                <a:srgbClr val="F49B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" name="Google Shape;224;p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02</a:t>
              </a:r>
              <a:endParaRPr lang="en-US" sz="35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25" name="Google Shape;225;p3"/>
          <p:cNvGrpSpPr/>
          <p:nvPr/>
        </p:nvGrpSpPr>
        <p:grpSpPr>
          <a:xfrm>
            <a:off x="14130721" y="6305586"/>
            <a:ext cx="1537682" cy="1544574"/>
            <a:chOff x="1813" y="0"/>
            <a:chExt cx="809173" cy="812800"/>
          </a:xfrm>
        </p:grpSpPr>
        <p:sp>
          <p:nvSpPr>
            <p:cNvPr id="226" name="Google Shape;226;p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flat" cmpd="sng">
              <a:solidFill>
                <a:srgbClr val="F49B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" name="Google Shape;227;p3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03</a:t>
              </a:r>
              <a:endParaRPr lang="en-US" sz="35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28" name="Google Shape;228;p3"/>
          <p:cNvGrpSpPr/>
          <p:nvPr/>
        </p:nvGrpSpPr>
        <p:grpSpPr>
          <a:xfrm>
            <a:off x="0" y="-180826"/>
            <a:ext cx="18287996" cy="5745198"/>
            <a:chOff x="0" y="-47625"/>
            <a:chExt cx="4816592" cy="1513139"/>
          </a:xfrm>
        </p:grpSpPr>
        <p:sp>
          <p:nvSpPr>
            <p:cNvPr id="229" name="Google Shape;229;p3"/>
            <p:cNvSpPr/>
            <p:nvPr/>
          </p:nvSpPr>
          <p:spPr>
            <a:xfrm>
              <a:off x="0" y="0"/>
              <a:ext cx="4816592" cy="1465514"/>
            </a:xfrm>
            <a:custGeom>
              <a:avLst/>
              <a:gdLst/>
              <a:ahLst/>
              <a:cxnLst/>
              <a:rect l="l" t="t" r="r" b="b"/>
              <a:pathLst>
                <a:path w="4816592" h="1465514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465514"/>
                  </a:lnTo>
                  <a:lnTo>
                    <a:pt x="0" y="1465514"/>
                  </a:lnTo>
                  <a:close/>
                </a:path>
              </a:pathLst>
            </a:custGeom>
            <a:solidFill>
              <a:srgbClr val="F49B95"/>
            </a:solidFill>
            <a:ln>
              <a:noFill/>
            </a:ln>
          </p:spPr>
        </p:sp>
        <p:sp>
          <p:nvSpPr>
            <p:cNvPr id="230" name="Google Shape;230;p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7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1" name="Google Shape;231;p3"/>
          <p:cNvPicPr preferRelativeResize="0"/>
          <p:nvPr/>
        </p:nvPicPr>
        <p:blipFill rotWithShape="1">
          <a:blip r:embed="rId1">
            <a:alphaModFix amt="50000"/>
          </a:blip>
          <a:srcRect t="31012" b="23347"/>
          <a:stretch>
            <a:fillRect/>
          </a:stretch>
        </p:blipFill>
        <p:spPr>
          <a:xfrm>
            <a:off x="0" y="0"/>
            <a:ext cx="18288000" cy="55643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2" name="Google Shape;232;p3"/>
          <p:cNvGrpSpPr/>
          <p:nvPr/>
        </p:nvGrpSpPr>
        <p:grpSpPr>
          <a:xfrm>
            <a:off x="1491198" y="8223880"/>
            <a:ext cx="3306074" cy="1277175"/>
            <a:chOff x="0" y="-47625"/>
            <a:chExt cx="4408098" cy="1702900"/>
          </a:xfrm>
        </p:grpSpPr>
        <p:sp>
          <p:nvSpPr>
            <p:cNvPr id="233" name="Google Shape;233;p3"/>
            <p:cNvSpPr txBox="1"/>
            <p:nvPr/>
          </p:nvSpPr>
          <p:spPr>
            <a:xfrm>
              <a:off x="0" y="-47625"/>
              <a:ext cx="4408098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ABOUT US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34" name="Google Shape;234;p3"/>
            <p:cNvSpPr txBox="1"/>
            <p:nvPr/>
          </p:nvSpPr>
          <p:spPr>
            <a:xfrm>
              <a:off x="0" y="822197"/>
              <a:ext cx="4408098" cy="8330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what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0" marR="0" lvl="0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you want to discuss.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35" name="Google Shape;235;p3"/>
          <p:cNvGrpSpPr/>
          <p:nvPr/>
        </p:nvGrpSpPr>
        <p:grpSpPr>
          <a:xfrm>
            <a:off x="7490963" y="8223880"/>
            <a:ext cx="3306074" cy="1277175"/>
            <a:chOff x="0" y="-47625"/>
            <a:chExt cx="4408098" cy="1702900"/>
          </a:xfrm>
        </p:grpSpPr>
        <p:sp>
          <p:nvSpPr>
            <p:cNvPr id="236" name="Google Shape;236;p3"/>
            <p:cNvSpPr txBox="1"/>
            <p:nvPr/>
          </p:nvSpPr>
          <p:spPr>
            <a:xfrm>
              <a:off x="0" y="-47625"/>
              <a:ext cx="4408098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OUR PROJECTS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37" name="Google Shape;237;p3"/>
            <p:cNvSpPr txBox="1"/>
            <p:nvPr/>
          </p:nvSpPr>
          <p:spPr>
            <a:xfrm>
              <a:off x="0" y="822197"/>
              <a:ext cx="4408098" cy="8330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what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0" marR="0" lvl="0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you want to discuss.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38" name="Google Shape;238;p3"/>
          <p:cNvGrpSpPr/>
          <p:nvPr/>
        </p:nvGrpSpPr>
        <p:grpSpPr>
          <a:xfrm>
            <a:off x="13002324" y="8223880"/>
            <a:ext cx="3794478" cy="1277175"/>
            <a:chOff x="0" y="-47625"/>
            <a:chExt cx="5059304" cy="1702900"/>
          </a:xfrm>
        </p:grpSpPr>
        <p:sp>
          <p:nvSpPr>
            <p:cNvPr id="239" name="Google Shape;239;p3"/>
            <p:cNvSpPr txBox="1"/>
            <p:nvPr/>
          </p:nvSpPr>
          <p:spPr>
            <a:xfrm>
              <a:off x="325603" y="822197"/>
              <a:ext cx="4408098" cy="8330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what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0" marR="0" lvl="0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you want to discuss.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40" name="Google Shape;240;p3"/>
            <p:cNvSpPr txBox="1"/>
            <p:nvPr/>
          </p:nvSpPr>
          <p:spPr>
            <a:xfrm>
              <a:off x="0" y="-47625"/>
              <a:ext cx="5059304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STATS &amp; NUMBERS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41" name="Google Shape;241;p3"/>
          <p:cNvGrpSpPr/>
          <p:nvPr/>
        </p:nvGrpSpPr>
        <p:grpSpPr>
          <a:xfrm>
            <a:off x="17392650" y="933450"/>
            <a:ext cx="651447" cy="4134833"/>
            <a:chOff x="0" y="0"/>
            <a:chExt cx="868596" cy="5513110"/>
          </a:xfrm>
        </p:grpSpPr>
        <p:grpSp>
          <p:nvGrpSpPr>
            <p:cNvPr id="242" name="Google Shape;242;p3"/>
            <p:cNvGrpSpPr/>
            <p:nvPr/>
          </p:nvGrpSpPr>
          <p:grpSpPr>
            <a:xfrm>
              <a:off x="0" y="0"/>
              <a:ext cx="868596" cy="868595"/>
              <a:chOff x="0" y="0"/>
              <a:chExt cx="812800" cy="812800"/>
            </a:xfrm>
          </p:grpSpPr>
          <p:sp>
            <p:nvSpPr>
              <p:cNvPr id="243" name="Google Shape;243;p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/>
              </a:solidFill>
              <a:ln>
                <a:noFill/>
              </a:ln>
            </p:spPr>
          </p:sp>
          <p:sp>
            <p:nvSpPr>
              <p:cNvPr id="244" name="Google Shape;244;p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5" name="Google Shape;245;p3"/>
            <p:cNvGrpSpPr/>
            <p:nvPr/>
          </p:nvGrpSpPr>
          <p:grpSpPr>
            <a:xfrm>
              <a:off x="0" y="1160667"/>
              <a:ext cx="868596" cy="868595"/>
              <a:chOff x="0" y="0"/>
              <a:chExt cx="812800" cy="812800"/>
            </a:xfrm>
          </p:grpSpPr>
          <p:sp>
            <p:nvSpPr>
              <p:cNvPr id="246" name="Google Shape;246;p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/>
              </a:solidFill>
              <a:ln>
                <a:noFill/>
              </a:ln>
            </p:spPr>
          </p:sp>
          <p:sp>
            <p:nvSpPr>
              <p:cNvPr id="247" name="Google Shape;247;p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8" name="Google Shape;248;p3"/>
            <p:cNvGrpSpPr/>
            <p:nvPr/>
          </p:nvGrpSpPr>
          <p:grpSpPr>
            <a:xfrm>
              <a:off x="0" y="2321950"/>
              <a:ext cx="868596" cy="868595"/>
              <a:chOff x="0" y="0"/>
              <a:chExt cx="812800" cy="812800"/>
            </a:xfrm>
          </p:grpSpPr>
          <p:sp>
            <p:nvSpPr>
              <p:cNvPr id="249" name="Google Shape;249;p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250" name="Google Shape;250;p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1" name="Google Shape;251;p3"/>
            <p:cNvGrpSpPr/>
            <p:nvPr/>
          </p:nvGrpSpPr>
          <p:grpSpPr>
            <a:xfrm>
              <a:off x="0" y="3483232"/>
              <a:ext cx="868596" cy="868595"/>
              <a:chOff x="0" y="0"/>
              <a:chExt cx="812800" cy="812800"/>
            </a:xfrm>
          </p:grpSpPr>
          <p:sp>
            <p:nvSpPr>
              <p:cNvPr id="252" name="Google Shape;252;p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253" name="Google Shape;253;p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4" name="Google Shape;254;p3"/>
            <p:cNvGrpSpPr/>
            <p:nvPr/>
          </p:nvGrpSpPr>
          <p:grpSpPr>
            <a:xfrm>
              <a:off x="0" y="4644515"/>
              <a:ext cx="868596" cy="868595"/>
              <a:chOff x="0" y="0"/>
              <a:chExt cx="812800" cy="812800"/>
            </a:xfrm>
          </p:grpSpPr>
          <p:sp>
            <p:nvSpPr>
              <p:cNvPr id="255" name="Google Shape;255;p3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256" name="Google Shape;256;p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57" name="Google Shape;257;p3"/>
          <p:cNvSpPr txBox="1"/>
          <p:nvPr/>
        </p:nvSpPr>
        <p:spPr>
          <a:xfrm>
            <a:off x="890224" y="1040318"/>
            <a:ext cx="15561552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TABLE OF CONTENTS</a:t>
            </a:r>
            <a:endParaRPr lang="en-US" sz="7500" b="1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9B95"/>
        </a:solidFill>
        <a:effectLst/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4"/>
          <p:cNvPicPr preferRelativeResize="0"/>
          <p:nvPr/>
        </p:nvPicPr>
        <p:blipFill rotWithShape="1">
          <a:blip r:embed="rId1">
            <a:alphaModFix amt="50000"/>
          </a:blip>
          <a:srcRect l="18726" t="11994" r="22664" b="473"/>
          <a:stretch>
            <a:fillRect/>
          </a:stretch>
        </p:blipFill>
        <p:spPr>
          <a:xfrm>
            <a:off x="7955892" y="0"/>
            <a:ext cx="10332108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" name="Google Shape;263;p4"/>
          <p:cNvGrpSpPr/>
          <p:nvPr/>
        </p:nvGrpSpPr>
        <p:grpSpPr>
          <a:xfrm>
            <a:off x="739455" y="622190"/>
            <a:ext cx="1537682" cy="1544574"/>
            <a:chOff x="1813" y="0"/>
            <a:chExt cx="809173" cy="812800"/>
          </a:xfrm>
        </p:grpSpPr>
        <p:sp>
          <p:nvSpPr>
            <p:cNvPr id="264" name="Google Shape;264;p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01</a:t>
              </a:r>
              <a:endParaRPr lang="en-US" sz="3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66" name="Google Shape;266;p4"/>
          <p:cNvGrpSpPr/>
          <p:nvPr/>
        </p:nvGrpSpPr>
        <p:grpSpPr>
          <a:xfrm>
            <a:off x="890224" y="7835625"/>
            <a:ext cx="6320782" cy="1651127"/>
            <a:chOff x="0" y="-114300"/>
            <a:chExt cx="8427710" cy="2201503"/>
          </a:xfrm>
        </p:grpSpPr>
        <p:sp>
          <p:nvSpPr>
            <p:cNvPr id="267" name="Google Shape;267;p4"/>
            <p:cNvSpPr txBox="1"/>
            <p:nvPr/>
          </p:nvSpPr>
          <p:spPr>
            <a:xfrm>
              <a:off x="0" y="1660525"/>
              <a:ext cx="8427710" cy="426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what you want to discuss. 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68" name="Google Shape;268;p4"/>
            <p:cNvSpPr txBox="1"/>
            <p:nvPr/>
          </p:nvSpPr>
          <p:spPr>
            <a:xfrm>
              <a:off x="0" y="-114300"/>
              <a:ext cx="8427710" cy="16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500" b="1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ABOUT US</a:t>
              </a:r>
              <a:endParaRPr lang="en-US" sz="7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269" name="Google Shape;269;p4"/>
          <p:cNvGrpSpPr/>
          <p:nvPr/>
        </p:nvGrpSpPr>
        <p:grpSpPr>
          <a:xfrm rot="-5400000">
            <a:off x="14008904" y="3547004"/>
            <a:ext cx="7843816" cy="714375"/>
            <a:chOff x="0" y="0"/>
            <a:chExt cx="10458421" cy="952500"/>
          </a:xfrm>
        </p:grpSpPr>
        <p:grpSp>
          <p:nvGrpSpPr>
            <p:cNvPr id="270" name="Google Shape;270;p4"/>
            <p:cNvGrpSpPr/>
            <p:nvPr/>
          </p:nvGrpSpPr>
          <p:grpSpPr>
            <a:xfrm>
              <a:off x="9505921" y="0"/>
              <a:ext cx="952500" cy="952500"/>
              <a:chOff x="0" y="0"/>
              <a:chExt cx="812800" cy="812800"/>
            </a:xfrm>
          </p:grpSpPr>
          <p:sp>
            <p:nvSpPr>
              <p:cNvPr id="271" name="Google Shape;271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64705"/>
                </a:srgbClr>
              </a:solidFill>
              <a:ln>
                <a:noFill/>
              </a:ln>
            </p:spPr>
          </p:sp>
          <p:sp>
            <p:nvSpPr>
              <p:cNvPr id="272" name="Google Shape;272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3" name="Google Shape;273;p4"/>
            <p:cNvGrpSpPr/>
            <p:nvPr/>
          </p:nvGrpSpPr>
          <p:grpSpPr>
            <a:xfrm>
              <a:off x="7605691" y="0"/>
              <a:ext cx="952500" cy="952500"/>
              <a:chOff x="0" y="0"/>
              <a:chExt cx="812800" cy="812800"/>
            </a:xfrm>
          </p:grpSpPr>
          <p:sp>
            <p:nvSpPr>
              <p:cNvPr id="274" name="Google Shape;274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64705"/>
                </a:srgbClr>
              </a:solidFill>
              <a:ln>
                <a:noFill/>
              </a:ln>
            </p:spPr>
          </p:sp>
          <p:sp>
            <p:nvSpPr>
              <p:cNvPr id="275" name="Google Shape;275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" name="Google Shape;276;p4"/>
            <p:cNvGrpSpPr/>
            <p:nvPr/>
          </p:nvGrpSpPr>
          <p:grpSpPr>
            <a:xfrm>
              <a:off x="5705461" y="0"/>
              <a:ext cx="952500" cy="952500"/>
              <a:chOff x="0" y="0"/>
              <a:chExt cx="812800" cy="812800"/>
            </a:xfrm>
          </p:grpSpPr>
          <p:sp>
            <p:nvSpPr>
              <p:cNvPr id="277" name="Google Shape;277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64705"/>
                </a:srgbClr>
              </a:solidFill>
              <a:ln>
                <a:noFill/>
              </a:ln>
            </p:spPr>
          </p:sp>
          <p:sp>
            <p:nvSpPr>
              <p:cNvPr id="278" name="Google Shape;278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9" name="Google Shape;279;p4"/>
            <p:cNvGrpSpPr/>
            <p:nvPr/>
          </p:nvGrpSpPr>
          <p:grpSpPr>
            <a:xfrm>
              <a:off x="3805230" y="0"/>
              <a:ext cx="952500" cy="952500"/>
              <a:chOff x="0" y="0"/>
              <a:chExt cx="812800" cy="812800"/>
            </a:xfrm>
          </p:grpSpPr>
          <p:sp>
            <p:nvSpPr>
              <p:cNvPr id="280" name="Google Shape;280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64705"/>
                </a:srgbClr>
              </a:solidFill>
              <a:ln>
                <a:noFill/>
              </a:ln>
            </p:spPr>
          </p:sp>
          <p:sp>
            <p:nvSpPr>
              <p:cNvPr id="281" name="Google Shape;281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2" name="Google Shape;282;p4"/>
            <p:cNvGrpSpPr/>
            <p:nvPr/>
          </p:nvGrpSpPr>
          <p:grpSpPr>
            <a:xfrm>
              <a:off x="1905000" y="0"/>
              <a:ext cx="952500" cy="952500"/>
              <a:chOff x="0" y="0"/>
              <a:chExt cx="812800" cy="812800"/>
            </a:xfrm>
          </p:grpSpPr>
          <p:sp>
            <p:nvSpPr>
              <p:cNvPr id="283" name="Google Shape;283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64705"/>
                </a:srgbClr>
              </a:solidFill>
              <a:ln>
                <a:noFill/>
              </a:ln>
            </p:spPr>
          </p:sp>
          <p:sp>
            <p:nvSpPr>
              <p:cNvPr id="284" name="Google Shape;284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5" name="Google Shape;285;p4"/>
            <p:cNvGrpSpPr/>
            <p:nvPr/>
          </p:nvGrpSpPr>
          <p:grpSpPr>
            <a:xfrm>
              <a:off x="0" y="0"/>
              <a:ext cx="952500" cy="952500"/>
              <a:chOff x="0" y="0"/>
              <a:chExt cx="812800" cy="812800"/>
            </a:xfrm>
          </p:grpSpPr>
          <p:sp>
            <p:nvSpPr>
              <p:cNvPr id="286" name="Google Shape;286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64705"/>
                </a:srgbClr>
              </a:solidFill>
              <a:ln>
                <a:noFill/>
              </a:ln>
            </p:spPr>
          </p:sp>
          <p:sp>
            <p:nvSpPr>
              <p:cNvPr id="287" name="Google Shape;287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88" name="Google Shape;288;p4"/>
          <p:cNvGrpSpPr/>
          <p:nvPr/>
        </p:nvGrpSpPr>
        <p:grpSpPr>
          <a:xfrm rot="-5400000">
            <a:off x="13348924" y="2832629"/>
            <a:ext cx="6415066" cy="714375"/>
            <a:chOff x="0" y="0"/>
            <a:chExt cx="8553421" cy="952500"/>
          </a:xfrm>
        </p:grpSpPr>
        <p:grpSp>
          <p:nvGrpSpPr>
            <p:cNvPr id="289" name="Google Shape;289;p4"/>
            <p:cNvGrpSpPr/>
            <p:nvPr/>
          </p:nvGrpSpPr>
          <p:grpSpPr>
            <a:xfrm>
              <a:off x="7600921" y="0"/>
              <a:ext cx="952500" cy="952500"/>
              <a:chOff x="0" y="0"/>
              <a:chExt cx="812800" cy="812800"/>
            </a:xfrm>
          </p:grpSpPr>
          <p:sp>
            <p:nvSpPr>
              <p:cNvPr id="290" name="Google Shape;290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44705"/>
                </a:srgbClr>
              </a:solidFill>
              <a:ln>
                <a:noFill/>
              </a:ln>
            </p:spPr>
          </p:sp>
          <p:sp>
            <p:nvSpPr>
              <p:cNvPr id="291" name="Google Shape;291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2" name="Google Shape;292;p4"/>
            <p:cNvGrpSpPr/>
            <p:nvPr/>
          </p:nvGrpSpPr>
          <p:grpSpPr>
            <a:xfrm>
              <a:off x="5700691" y="0"/>
              <a:ext cx="952500" cy="952500"/>
              <a:chOff x="0" y="0"/>
              <a:chExt cx="812800" cy="812800"/>
            </a:xfrm>
          </p:grpSpPr>
          <p:sp>
            <p:nvSpPr>
              <p:cNvPr id="293" name="Google Shape;293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44705"/>
                </a:srgbClr>
              </a:solidFill>
              <a:ln>
                <a:noFill/>
              </a:ln>
            </p:spPr>
          </p:sp>
          <p:sp>
            <p:nvSpPr>
              <p:cNvPr id="294" name="Google Shape;294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4"/>
            <p:cNvGrpSpPr/>
            <p:nvPr/>
          </p:nvGrpSpPr>
          <p:grpSpPr>
            <a:xfrm>
              <a:off x="3800461" y="0"/>
              <a:ext cx="952500" cy="952500"/>
              <a:chOff x="0" y="0"/>
              <a:chExt cx="812800" cy="812800"/>
            </a:xfrm>
          </p:grpSpPr>
          <p:sp>
            <p:nvSpPr>
              <p:cNvPr id="296" name="Google Shape;296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44705"/>
                </a:srgbClr>
              </a:solidFill>
              <a:ln>
                <a:noFill/>
              </a:ln>
            </p:spPr>
          </p:sp>
          <p:sp>
            <p:nvSpPr>
              <p:cNvPr id="297" name="Google Shape;297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8" name="Google Shape;298;p4"/>
            <p:cNvGrpSpPr/>
            <p:nvPr/>
          </p:nvGrpSpPr>
          <p:grpSpPr>
            <a:xfrm>
              <a:off x="1900230" y="0"/>
              <a:ext cx="952500" cy="952500"/>
              <a:chOff x="0" y="0"/>
              <a:chExt cx="812800" cy="812800"/>
            </a:xfrm>
          </p:grpSpPr>
          <p:sp>
            <p:nvSpPr>
              <p:cNvPr id="299" name="Google Shape;299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44705"/>
                </a:srgbClr>
              </a:solidFill>
              <a:ln>
                <a:noFill/>
              </a:ln>
            </p:spPr>
          </p:sp>
          <p:sp>
            <p:nvSpPr>
              <p:cNvPr id="300" name="Google Shape;300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1" name="Google Shape;301;p4"/>
            <p:cNvGrpSpPr/>
            <p:nvPr/>
          </p:nvGrpSpPr>
          <p:grpSpPr>
            <a:xfrm>
              <a:off x="0" y="0"/>
              <a:ext cx="952500" cy="952500"/>
              <a:chOff x="0" y="0"/>
              <a:chExt cx="812800" cy="812800"/>
            </a:xfrm>
          </p:grpSpPr>
          <p:sp>
            <p:nvSpPr>
              <p:cNvPr id="302" name="Google Shape;302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44705"/>
                </a:srgbClr>
              </a:solidFill>
              <a:ln>
                <a:noFill/>
              </a:ln>
            </p:spPr>
          </p:sp>
          <p:sp>
            <p:nvSpPr>
              <p:cNvPr id="303" name="Google Shape;303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04" name="Google Shape;304;p4"/>
          <p:cNvGrpSpPr/>
          <p:nvPr/>
        </p:nvGrpSpPr>
        <p:grpSpPr>
          <a:xfrm rot="-5400000">
            <a:off x="12684774" y="2120043"/>
            <a:ext cx="4989893" cy="714375"/>
            <a:chOff x="0" y="0"/>
            <a:chExt cx="6653191" cy="952500"/>
          </a:xfrm>
        </p:grpSpPr>
        <p:grpSp>
          <p:nvGrpSpPr>
            <p:cNvPr id="305" name="Google Shape;305;p4"/>
            <p:cNvGrpSpPr/>
            <p:nvPr/>
          </p:nvGrpSpPr>
          <p:grpSpPr>
            <a:xfrm>
              <a:off x="5700691" y="0"/>
              <a:ext cx="952500" cy="952500"/>
              <a:chOff x="0" y="0"/>
              <a:chExt cx="812800" cy="812800"/>
            </a:xfrm>
          </p:grpSpPr>
          <p:sp>
            <p:nvSpPr>
              <p:cNvPr id="306" name="Google Shape;306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307" name="Google Shape;307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8" name="Google Shape;308;p4"/>
            <p:cNvGrpSpPr/>
            <p:nvPr/>
          </p:nvGrpSpPr>
          <p:grpSpPr>
            <a:xfrm>
              <a:off x="3800461" y="0"/>
              <a:ext cx="952500" cy="952500"/>
              <a:chOff x="0" y="0"/>
              <a:chExt cx="812800" cy="812800"/>
            </a:xfrm>
          </p:grpSpPr>
          <p:sp>
            <p:nvSpPr>
              <p:cNvPr id="309" name="Google Shape;309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310" name="Google Shape;310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1" name="Google Shape;311;p4"/>
            <p:cNvGrpSpPr/>
            <p:nvPr/>
          </p:nvGrpSpPr>
          <p:grpSpPr>
            <a:xfrm>
              <a:off x="1900230" y="0"/>
              <a:ext cx="952500" cy="952500"/>
              <a:chOff x="0" y="0"/>
              <a:chExt cx="812800" cy="812800"/>
            </a:xfrm>
          </p:grpSpPr>
          <p:sp>
            <p:nvSpPr>
              <p:cNvPr id="312" name="Google Shape;312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313" name="Google Shape;313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4" name="Google Shape;314;p4"/>
            <p:cNvGrpSpPr/>
            <p:nvPr/>
          </p:nvGrpSpPr>
          <p:grpSpPr>
            <a:xfrm>
              <a:off x="0" y="0"/>
              <a:ext cx="952500" cy="952500"/>
              <a:chOff x="0" y="0"/>
              <a:chExt cx="812800" cy="812800"/>
            </a:xfrm>
          </p:grpSpPr>
          <p:sp>
            <p:nvSpPr>
              <p:cNvPr id="315" name="Google Shape;315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316" name="Google Shape;316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7" name="Google Shape;317;p4"/>
          <p:cNvGrpSpPr/>
          <p:nvPr/>
        </p:nvGrpSpPr>
        <p:grpSpPr>
          <a:xfrm rot="-5400000">
            <a:off x="12016235" y="1407457"/>
            <a:ext cx="3564721" cy="714375"/>
            <a:chOff x="0" y="0"/>
            <a:chExt cx="4752961" cy="952500"/>
          </a:xfrm>
        </p:grpSpPr>
        <p:grpSp>
          <p:nvGrpSpPr>
            <p:cNvPr id="318" name="Google Shape;318;p4"/>
            <p:cNvGrpSpPr/>
            <p:nvPr/>
          </p:nvGrpSpPr>
          <p:grpSpPr>
            <a:xfrm>
              <a:off x="3800461" y="0"/>
              <a:ext cx="952500" cy="952500"/>
              <a:chOff x="0" y="0"/>
              <a:chExt cx="812800" cy="812800"/>
            </a:xfrm>
          </p:grpSpPr>
          <p:sp>
            <p:nvSpPr>
              <p:cNvPr id="319" name="Google Shape;319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320" name="Google Shape;320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" name="Google Shape;321;p4"/>
            <p:cNvGrpSpPr/>
            <p:nvPr/>
          </p:nvGrpSpPr>
          <p:grpSpPr>
            <a:xfrm>
              <a:off x="1900230" y="0"/>
              <a:ext cx="952500" cy="952500"/>
              <a:chOff x="0" y="0"/>
              <a:chExt cx="812800" cy="812800"/>
            </a:xfrm>
          </p:grpSpPr>
          <p:sp>
            <p:nvSpPr>
              <p:cNvPr id="322" name="Google Shape;322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323" name="Google Shape;323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4" name="Google Shape;324;p4"/>
            <p:cNvGrpSpPr/>
            <p:nvPr/>
          </p:nvGrpSpPr>
          <p:grpSpPr>
            <a:xfrm>
              <a:off x="0" y="0"/>
              <a:ext cx="952500" cy="952500"/>
              <a:chOff x="0" y="0"/>
              <a:chExt cx="812800" cy="812800"/>
            </a:xfrm>
          </p:grpSpPr>
          <p:sp>
            <p:nvSpPr>
              <p:cNvPr id="325" name="Google Shape;325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49B95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326" name="Google Shape;326;p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9B95"/>
        </a:solidFill>
        <a:effectLst/>
      </p:bgPr>
    </p:bg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2" name="Google Shape;732;p9"/>
          <p:cNvPicPr preferRelativeResize="0"/>
          <p:nvPr/>
        </p:nvPicPr>
        <p:blipFill rotWithShape="1">
          <a:blip r:embed="rId1">
            <a:alphaModFix amt="50000"/>
          </a:blip>
          <a:srcRect l="821" r="47795" b="26467"/>
          <a:stretch>
            <a:fillRect/>
          </a:stretch>
        </p:blipFill>
        <p:spPr>
          <a:xfrm>
            <a:off x="1138333" y="0"/>
            <a:ext cx="10782319" cy="10287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33" name="Google Shape;733;p9"/>
          <p:cNvGraphicFramePr/>
          <p:nvPr/>
        </p:nvGraphicFramePr>
        <p:xfrm>
          <a:off x="11920652" y="0"/>
          <a:ext cx="6367350" cy="10286975"/>
        </p:xfrm>
        <a:graphic>
          <a:graphicData uri="http://schemas.openxmlformats.org/drawingml/2006/table">
            <a:tbl>
              <a:tblPr>
                <a:noFill/>
                <a:tableStyleId>{EF9AA17B-1073-4234-B094-8E620201C946}</a:tableStyleId>
              </a:tblPr>
              <a:tblGrid>
                <a:gridCol w="6367350"/>
              </a:tblGrid>
              <a:tr h="2883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 panose="020B0604020202020204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Briefly elaborate on</a:t>
                      </a:r>
                      <a:endParaRPr sz="22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you want to discuss.</a:t>
                      </a:r>
                      <a:endParaRPr sz="22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467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 panose="020B0604020202020204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Briefly elaborate on</a:t>
                      </a:r>
                      <a:endParaRPr sz="22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 panose="020B0604020202020204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you want to discuss.</a:t>
                      </a:r>
                      <a:endParaRPr sz="22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467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 panose="020B0604020202020204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Briefly elaborate on</a:t>
                      </a:r>
                      <a:endParaRPr sz="22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you want to discuss.</a:t>
                      </a:r>
                      <a:endParaRPr sz="18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467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 panose="020B0604020202020204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Briefly elaborate on</a:t>
                      </a:r>
                      <a:endParaRPr sz="22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 panose="020B0604020202020204"/>
                        <a:buNone/>
                      </a:pPr>
                      <a:r>
                        <a:rPr lang="en-US" sz="22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what you want to discuss.</a:t>
                      </a:r>
                      <a:endParaRPr sz="22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pSp>
        <p:nvGrpSpPr>
          <p:cNvPr id="734" name="Google Shape;734;p9"/>
          <p:cNvGrpSpPr/>
          <p:nvPr/>
        </p:nvGrpSpPr>
        <p:grpSpPr>
          <a:xfrm>
            <a:off x="760787" y="-232878"/>
            <a:ext cx="755093" cy="6645840"/>
            <a:chOff x="0" y="0"/>
            <a:chExt cx="1006791" cy="8861120"/>
          </a:xfrm>
        </p:grpSpPr>
        <p:grpSp>
          <p:nvGrpSpPr>
            <p:cNvPr id="735" name="Google Shape;735;p9"/>
            <p:cNvGrpSpPr/>
            <p:nvPr/>
          </p:nvGrpSpPr>
          <p:grpSpPr>
            <a:xfrm rot="-5400000">
              <a:off x="0" y="5890747"/>
              <a:ext cx="1006791" cy="1006791"/>
              <a:chOff x="0" y="0"/>
              <a:chExt cx="812800" cy="812800"/>
            </a:xfrm>
          </p:grpSpPr>
          <p:sp>
            <p:nvSpPr>
              <p:cNvPr id="736" name="Google Shape;736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737" name="Google Shape;737;p9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850" tIns="32850" rIns="32850" bIns="32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8" name="Google Shape;738;p9"/>
            <p:cNvGrpSpPr/>
            <p:nvPr/>
          </p:nvGrpSpPr>
          <p:grpSpPr>
            <a:xfrm rot="-5400000">
              <a:off x="0" y="3927165"/>
              <a:ext cx="1006791" cy="1006791"/>
              <a:chOff x="0" y="0"/>
              <a:chExt cx="812800" cy="812800"/>
            </a:xfrm>
          </p:grpSpPr>
          <p:sp>
            <p:nvSpPr>
              <p:cNvPr id="739" name="Google Shape;739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740" name="Google Shape;740;p9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850" tIns="32850" rIns="32850" bIns="32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1" name="Google Shape;741;p9"/>
            <p:cNvGrpSpPr/>
            <p:nvPr/>
          </p:nvGrpSpPr>
          <p:grpSpPr>
            <a:xfrm rot="-5400000">
              <a:off x="0" y="1963582"/>
              <a:ext cx="1006791" cy="1006791"/>
              <a:chOff x="0" y="0"/>
              <a:chExt cx="812800" cy="812800"/>
            </a:xfrm>
          </p:grpSpPr>
          <p:sp>
            <p:nvSpPr>
              <p:cNvPr id="742" name="Google Shape;742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743" name="Google Shape;743;p9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850" tIns="32850" rIns="32850" bIns="32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4" name="Google Shape;744;p9"/>
            <p:cNvGrpSpPr/>
            <p:nvPr/>
          </p:nvGrpSpPr>
          <p:grpSpPr>
            <a:xfrm rot="-5400000">
              <a:off x="0" y="0"/>
              <a:ext cx="1006791" cy="1006791"/>
              <a:chOff x="0" y="0"/>
              <a:chExt cx="812800" cy="812800"/>
            </a:xfrm>
          </p:grpSpPr>
          <p:sp>
            <p:nvSpPr>
              <p:cNvPr id="745" name="Google Shape;745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746" name="Google Shape;746;p9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850" tIns="32850" rIns="32850" bIns="32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7" name="Google Shape;747;p9"/>
            <p:cNvGrpSpPr/>
            <p:nvPr/>
          </p:nvGrpSpPr>
          <p:grpSpPr>
            <a:xfrm rot="-5400000">
              <a:off x="0" y="7854329"/>
              <a:ext cx="1006791" cy="1006791"/>
              <a:chOff x="0" y="0"/>
              <a:chExt cx="812800" cy="812800"/>
            </a:xfrm>
          </p:grpSpPr>
          <p:sp>
            <p:nvSpPr>
              <p:cNvPr id="748" name="Google Shape;748;p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749" name="Google Shape;749;p9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2850" tIns="32850" rIns="32850" bIns="328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750" name="Google Shape;750;p9"/>
          <p:cNvSpPr txBox="1"/>
          <p:nvPr/>
        </p:nvSpPr>
        <p:spPr>
          <a:xfrm>
            <a:off x="890224" y="7078991"/>
            <a:ext cx="6950100" cy="24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WRITE</a:t>
            </a:r>
            <a:endParaRPr lang="en-US" sz="7500" b="1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YOUR IDEA</a:t>
            </a:r>
            <a:endParaRPr lang="en-US" sz="7500" b="1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9B95"/>
        </a:solidFill>
        <a:effectLst/>
      </p:bgPr>
    </p:bg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11"/>
          <p:cNvGrpSpPr/>
          <p:nvPr/>
        </p:nvGrpSpPr>
        <p:grpSpPr>
          <a:xfrm>
            <a:off x="0" y="8377853"/>
            <a:ext cx="18287996" cy="3086098"/>
            <a:chOff x="0" y="0"/>
            <a:chExt cx="4816592" cy="812800"/>
          </a:xfrm>
        </p:grpSpPr>
        <p:sp>
          <p:nvSpPr>
            <p:cNvPr id="914" name="Google Shape;914;p11"/>
            <p:cNvSpPr/>
            <p:nvPr/>
          </p:nvSpPr>
          <p:spPr>
            <a:xfrm>
              <a:off x="0" y="0"/>
              <a:ext cx="4816592" cy="502821"/>
            </a:xfrm>
            <a:custGeom>
              <a:avLst/>
              <a:gdLst/>
              <a:ahLst/>
              <a:cxnLst/>
              <a:rect l="l" t="t" r="r" b="b"/>
              <a:pathLst>
                <a:path w="4816592" h="502821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502821"/>
                  </a:lnTo>
                  <a:lnTo>
                    <a:pt x="0" y="5028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915" name="Google Shape;915;p11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6" name="Google Shape;916;p11"/>
          <p:cNvGrpSpPr/>
          <p:nvPr/>
        </p:nvGrpSpPr>
        <p:grpSpPr>
          <a:xfrm>
            <a:off x="0" y="3195649"/>
            <a:ext cx="18287996" cy="5182204"/>
            <a:chOff x="0" y="0"/>
            <a:chExt cx="4816592" cy="1364860"/>
          </a:xfrm>
        </p:grpSpPr>
        <p:sp>
          <p:nvSpPr>
            <p:cNvPr id="917" name="Google Shape;917;p11"/>
            <p:cNvSpPr/>
            <p:nvPr/>
          </p:nvSpPr>
          <p:spPr>
            <a:xfrm>
              <a:off x="0" y="0"/>
              <a:ext cx="4816592" cy="1364860"/>
            </a:xfrm>
            <a:custGeom>
              <a:avLst/>
              <a:gdLst/>
              <a:ahLst/>
              <a:cxnLst/>
              <a:rect l="l" t="t" r="r" b="b"/>
              <a:pathLst>
                <a:path w="4816592" h="1364860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1364860"/>
                  </a:lnTo>
                  <a:lnTo>
                    <a:pt x="0" y="1364860"/>
                  </a:lnTo>
                  <a:close/>
                </a:path>
              </a:pathLst>
            </a:custGeom>
            <a:solidFill>
              <a:srgbClr val="F49B95"/>
            </a:solidFill>
            <a:ln>
              <a:noFill/>
            </a:ln>
          </p:spPr>
        </p:sp>
        <p:sp>
          <p:nvSpPr>
            <p:cNvPr id="918" name="Google Shape;918;p11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5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19" name="Google Shape;919;p11"/>
          <p:cNvPicPr preferRelativeResize="0"/>
          <p:nvPr/>
        </p:nvPicPr>
        <p:blipFill rotWithShape="1">
          <a:blip r:embed="rId1">
            <a:alphaModFix amt="80000"/>
          </a:blip>
          <a:srcRect l="38600" t="2194" r="41010" b="63149"/>
          <a:stretch>
            <a:fillRect/>
          </a:stretch>
        </p:blipFill>
        <p:spPr>
          <a:xfrm>
            <a:off x="0" y="3195649"/>
            <a:ext cx="4572000" cy="5182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" name="Google Shape;920;p11"/>
          <p:cNvPicPr preferRelativeResize="0"/>
          <p:nvPr/>
        </p:nvPicPr>
        <p:blipFill rotWithShape="1">
          <a:blip r:embed="rId2">
            <a:alphaModFix amt="80000"/>
          </a:blip>
          <a:srcRect l="46660" t="6272" r="35685" b="67464"/>
          <a:stretch>
            <a:fillRect/>
          </a:stretch>
        </p:blipFill>
        <p:spPr>
          <a:xfrm>
            <a:off x="4572000" y="3195649"/>
            <a:ext cx="4572000" cy="5182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" name="Google Shape;921;p11"/>
          <p:cNvPicPr preferRelativeResize="0"/>
          <p:nvPr/>
        </p:nvPicPr>
        <p:blipFill rotWithShape="1">
          <a:blip r:embed="rId3">
            <a:alphaModFix amt="80000"/>
          </a:blip>
          <a:srcRect l="28679" t="16847" r="20209" b="44530"/>
          <a:stretch>
            <a:fillRect/>
          </a:stretch>
        </p:blipFill>
        <p:spPr>
          <a:xfrm>
            <a:off x="9144000" y="3195649"/>
            <a:ext cx="4572000" cy="5182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2" name="Google Shape;922;p11"/>
          <p:cNvPicPr preferRelativeResize="0"/>
          <p:nvPr/>
        </p:nvPicPr>
        <p:blipFill rotWithShape="1">
          <a:blip r:embed="rId4">
            <a:alphaModFix amt="80000"/>
          </a:blip>
          <a:srcRect l="41826" t="7630" r="28858" b="42525"/>
          <a:stretch>
            <a:fillRect/>
          </a:stretch>
        </p:blipFill>
        <p:spPr>
          <a:xfrm>
            <a:off x="13716000" y="3195649"/>
            <a:ext cx="4572000" cy="51822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3" name="Google Shape;923;p11"/>
          <p:cNvGrpSpPr/>
          <p:nvPr/>
        </p:nvGrpSpPr>
        <p:grpSpPr>
          <a:xfrm>
            <a:off x="388682" y="1095350"/>
            <a:ext cx="17510636" cy="1517759"/>
            <a:chOff x="0" y="38100"/>
            <a:chExt cx="23347515" cy="2023679"/>
          </a:xfrm>
        </p:grpSpPr>
        <p:sp>
          <p:nvSpPr>
            <p:cNvPr id="924" name="Google Shape;924;p11"/>
            <p:cNvSpPr txBox="1"/>
            <p:nvPr/>
          </p:nvSpPr>
          <p:spPr>
            <a:xfrm>
              <a:off x="0" y="38100"/>
              <a:ext cx="23347515" cy="148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500" b="1" i="0" u="none" strike="noStrike" cap="none">
                  <a:solidFill>
                    <a:srgbClr val="FFFFFF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ADD A TEAM MEMBERS PAGE</a:t>
              </a:r>
              <a:endParaRPr lang="en-US" sz="7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25" name="Google Shape;925;p11"/>
            <p:cNvSpPr txBox="1"/>
            <p:nvPr/>
          </p:nvSpPr>
          <p:spPr>
            <a:xfrm>
              <a:off x="0" y="1635101"/>
              <a:ext cx="23347515" cy="426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what you want to discuss. 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926" name="Google Shape;926;p11"/>
          <p:cNvGrpSpPr/>
          <p:nvPr/>
        </p:nvGrpSpPr>
        <p:grpSpPr>
          <a:xfrm>
            <a:off x="1071136" y="8886222"/>
            <a:ext cx="2429727" cy="832581"/>
            <a:chOff x="0" y="-47625"/>
            <a:chExt cx="3239636" cy="1110107"/>
          </a:xfrm>
        </p:grpSpPr>
        <p:sp>
          <p:nvSpPr>
            <p:cNvPr id="927" name="Google Shape;927;p11"/>
            <p:cNvSpPr txBox="1"/>
            <p:nvPr/>
          </p:nvSpPr>
          <p:spPr>
            <a:xfrm>
              <a:off x="0" y="-47625"/>
              <a:ext cx="3239636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 NAME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28" name="Google Shape;928;p11"/>
            <p:cNvSpPr txBox="1"/>
            <p:nvPr/>
          </p:nvSpPr>
          <p:spPr>
            <a:xfrm>
              <a:off x="0" y="635804"/>
              <a:ext cx="3239636" cy="426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Title or Position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929" name="Google Shape;929;p11"/>
          <p:cNvGrpSpPr/>
          <p:nvPr/>
        </p:nvGrpSpPr>
        <p:grpSpPr>
          <a:xfrm>
            <a:off x="5643136" y="8886222"/>
            <a:ext cx="2429727" cy="832581"/>
            <a:chOff x="0" y="-47625"/>
            <a:chExt cx="3239636" cy="1110107"/>
          </a:xfrm>
        </p:grpSpPr>
        <p:sp>
          <p:nvSpPr>
            <p:cNvPr id="930" name="Google Shape;930;p11"/>
            <p:cNvSpPr txBox="1"/>
            <p:nvPr/>
          </p:nvSpPr>
          <p:spPr>
            <a:xfrm>
              <a:off x="0" y="-47625"/>
              <a:ext cx="3239636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 NAME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31" name="Google Shape;931;p11"/>
            <p:cNvSpPr txBox="1"/>
            <p:nvPr/>
          </p:nvSpPr>
          <p:spPr>
            <a:xfrm>
              <a:off x="0" y="635804"/>
              <a:ext cx="3239636" cy="426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Title or Position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932" name="Google Shape;932;p11"/>
          <p:cNvGrpSpPr/>
          <p:nvPr/>
        </p:nvGrpSpPr>
        <p:grpSpPr>
          <a:xfrm>
            <a:off x="10215136" y="8886222"/>
            <a:ext cx="2429727" cy="832581"/>
            <a:chOff x="0" y="-47625"/>
            <a:chExt cx="3239636" cy="1110107"/>
          </a:xfrm>
        </p:grpSpPr>
        <p:sp>
          <p:nvSpPr>
            <p:cNvPr id="933" name="Google Shape;933;p11"/>
            <p:cNvSpPr txBox="1"/>
            <p:nvPr/>
          </p:nvSpPr>
          <p:spPr>
            <a:xfrm>
              <a:off x="0" y="-47625"/>
              <a:ext cx="3239636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 NAME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34" name="Google Shape;934;p11"/>
            <p:cNvSpPr txBox="1"/>
            <p:nvPr/>
          </p:nvSpPr>
          <p:spPr>
            <a:xfrm>
              <a:off x="0" y="635804"/>
              <a:ext cx="3239636" cy="426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Title or Position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935" name="Google Shape;935;p11"/>
          <p:cNvGrpSpPr/>
          <p:nvPr/>
        </p:nvGrpSpPr>
        <p:grpSpPr>
          <a:xfrm>
            <a:off x="14787136" y="8886222"/>
            <a:ext cx="2429727" cy="832581"/>
            <a:chOff x="0" y="-47625"/>
            <a:chExt cx="3239636" cy="1110107"/>
          </a:xfrm>
        </p:grpSpPr>
        <p:sp>
          <p:nvSpPr>
            <p:cNvPr id="936" name="Google Shape;936;p11"/>
            <p:cNvSpPr txBox="1"/>
            <p:nvPr/>
          </p:nvSpPr>
          <p:spPr>
            <a:xfrm>
              <a:off x="0" y="-47625"/>
              <a:ext cx="3239636" cy="5932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 NAME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937" name="Google Shape;937;p11"/>
            <p:cNvSpPr txBox="1"/>
            <p:nvPr/>
          </p:nvSpPr>
          <p:spPr>
            <a:xfrm>
              <a:off x="0" y="635804"/>
              <a:ext cx="3239636" cy="426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ct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000000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Title or Position</a:t>
              </a:r>
              <a:endParaRPr lang="en-US" sz="2200" b="0" i="0" u="none" strike="noStrike" cap="none">
                <a:solidFill>
                  <a:srgbClr val="000000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938" name="Google Shape;938;p11"/>
          <p:cNvGrpSpPr/>
          <p:nvPr/>
        </p:nvGrpSpPr>
        <p:grpSpPr>
          <a:xfrm>
            <a:off x="-40124" y="3195649"/>
            <a:ext cx="4774545" cy="324842"/>
            <a:chOff x="0" y="0"/>
            <a:chExt cx="6366060" cy="433123"/>
          </a:xfrm>
        </p:grpSpPr>
        <p:grpSp>
          <p:nvGrpSpPr>
            <p:cNvPr id="939" name="Google Shape;939;p11"/>
            <p:cNvGrpSpPr/>
            <p:nvPr/>
          </p:nvGrpSpPr>
          <p:grpSpPr>
            <a:xfrm>
              <a:off x="0" y="0"/>
              <a:ext cx="433123" cy="433123"/>
              <a:chOff x="0" y="0"/>
              <a:chExt cx="812800" cy="812800"/>
            </a:xfrm>
          </p:grpSpPr>
          <p:sp>
            <p:nvSpPr>
              <p:cNvPr id="940" name="Google Shape;940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41" name="Google Shape;941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2" name="Google Shape;942;p11"/>
            <p:cNvGrpSpPr/>
            <p:nvPr/>
          </p:nvGrpSpPr>
          <p:grpSpPr>
            <a:xfrm>
              <a:off x="741617" y="0"/>
              <a:ext cx="433123" cy="433123"/>
              <a:chOff x="0" y="0"/>
              <a:chExt cx="812800" cy="812800"/>
            </a:xfrm>
          </p:grpSpPr>
          <p:sp>
            <p:nvSpPr>
              <p:cNvPr id="943" name="Google Shape;943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44" name="Google Shape;944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5" name="Google Shape;945;p11"/>
            <p:cNvGrpSpPr/>
            <p:nvPr/>
          </p:nvGrpSpPr>
          <p:grpSpPr>
            <a:xfrm>
              <a:off x="1483234" y="0"/>
              <a:ext cx="433123" cy="433123"/>
              <a:chOff x="0" y="0"/>
              <a:chExt cx="812800" cy="812800"/>
            </a:xfrm>
          </p:grpSpPr>
          <p:sp>
            <p:nvSpPr>
              <p:cNvPr id="946" name="Google Shape;946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47" name="Google Shape;947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48" name="Google Shape;948;p11"/>
            <p:cNvGrpSpPr/>
            <p:nvPr/>
          </p:nvGrpSpPr>
          <p:grpSpPr>
            <a:xfrm>
              <a:off x="2224852" y="0"/>
              <a:ext cx="433123" cy="433123"/>
              <a:chOff x="0" y="0"/>
              <a:chExt cx="812800" cy="812800"/>
            </a:xfrm>
          </p:grpSpPr>
          <p:sp>
            <p:nvSpPr>
              <p:cNvPr id="949" name="Google Shape;949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50" name="Google Shape;950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1" name="Google Shape;951;p11"/>
            <p:cNvGrpSpPr/>
            <p:nvPr/>
          </p:nvGrpSpPr>
          <p:grpSpPr>
            <a:xfrm>
              <a:off x="2966469" y="0"/>
              <a:ext cx="433123" cy="433123"/>
              <a:chOff x="0" y="0"/>
              <a:chExt cx="812800" cy="812800"/>
            </a:xfrm>
          </p:grpSpPr>
          <p:sp>
            <p:nvSpPr>
              <p:cNvPr id="952" name="Google Shape;952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53" name="Google Shape;953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4" name="Google Shape;954;p11"/>
            <p:cNvGrpSpPr/>
            <p:nvPr/>
          </p:nvGrpSpPr>
          <p:grpSpPr>
            <a:xfrm>
              <a:off x="3708086" y="0"/>
              <a:ext cx="433123" cy="433123"/>
              <a:chOff x="0" y="0"/>
              <a:chExt cx="812800" cy="812800"/>
            </a:xfrm>
          </p:grpSpPr>
          <p:sp>
            <p:nvSpPr>
              <p:cNvPr id="955" name="Google Shape;955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56" name="Google Shape;956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7" name="Google Shape;957;p11"/>
            <p:cNvGrpSpPr/>
            <p:nvPr/>
          </p:nvGrpSpPr>
          <p:grpSpPr>
            <a:xfrm>
              <a:off x="4449703" y="0"/>
              <a:ext cx="433123" cy="433123"/>
              <a:chOff x="0" y="0"/>
              <a:chExt cx="812800" cy="812800"/>
            </a:xfrm>
          </p:grpSpPr>
          <p:sp>
            <p:nvSpPr>
              <p:cNvPr id="958" name="Google Shape;958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59" name="Google Shape;959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0" name="Google Shape;960;p11"/>
            <p:cNvGrpSpPr/>
            <p:nvPr/>
          </p:nvGrpSpPr>
          <p:grpSpPr>
            <a:xfrm>
              <a:off x="5191320" y="0"/>
              <a:ext cx="433123" cy="433123"/>
              <a:chOff x="0" y="0"/>
              <a:chExt cx="812800" cy="812800"/>
            </a:xfrm>
          </p:grpSpPr>
          <p:sp>
            <p:nvSpPr>
              <p:cNvPr id="961" name="Google Shape;961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62" name="Google Shape;962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63" name="Google Shape;963;p11"/>
            <p:cNvGrpSpPr/>
            <p:nvPr/>
          </p:nvGrpSpPr>
          <p:grpSpPr>
            <a:xfrm>
              <a:off x="5932938" y="0"/>
              <a:ext cx="433122" cy="433123"/>
              <a:chOff x="0" y="0"/>
              <a:chExt cx="812800" cy="812800"/>
            </a:xfrm>
          </p:grpSpPr>
          <p:sp>
            <p:nvSpPr>
              <p:cNvPr id="964" name="Google Shape;964;p11"/>
              <p:cNvSpPr/>
              <p:nvPr/>
            </p:nvSpPr>
            <p:spPr>
              <a:xfrm>
                <a:off x="0" y="0"/>
                <a:ext cx="406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812800" extrusionOk="0">
                    <a:moveTo>
                      <a:pt x="0" y="0"/>
                    </a:moveTo>
                    <a:lnTo>
                      <a:pt x="406400" y="0"/>
                    </a:lnTo>
                    <a:lnTo>
                      <a:pt x="4064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65" name="Google Shape;965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66" name="Google Shape;966;p11"/>
          <p:cNvGrpSpPr/>
          <p:nvPr/>
        </p:nvGrpSpPr>
        <p:grpSpPr>
          <a:xfrm>
            <a:off x="9144000" y="8053011"/>
            <a:ext cx="4734421" cy="324842"/>
            <a:chOff x="0" y="0"/>
            <a:chExt cx="6312561" cy="433123"/>
          </a:xfrm>
        </p:grpSpPr>
        <p:grpSp>
          <p:nvGrpSpPr>
            <p:cNvPr id="967" name="Google Shape;967;p11"/>
            <p:cNvGrpSpPr/>
            <p:nvPr/>
          </p:nvGrpSpPr>
          <p:grpSpPr>
            <a:xfrm>
              <a:off x="0" y="0"/>
              <a:ext cx="433123" cy="433123"/>
              <a:chOff x="0" y="0"/>
              <a:chExt cx="812800" cy="812800"/>
            </a:xfrm>
          </p:grpSpPr>
          <p:sp>
            <p:nvSpPr>
              <p:cNvPr id="968" name="Google Shape;968;p11"/>
              <p:cNvSpPr/>
              <p:nvPr/>
            </p:nvSpPr>
            <p:spPr>
              <a:xfrm>
                <a:off x="0" y="0"/>
                <a:ext cx="71240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12403" h="812800" extrusionOk="0">
                    <a:moveTo>
                      <a:pt x="0" y="0"/>
                    </a:moveTo>
                    <a:lnTo>
                      <a:pt x="712403" y="0"/>
                    </a:lnTo>
                    <a:lnTo>
                      <a:pt x="712403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69" name="Google Shape;969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0" name="Google Shape;970;p11"/>
            <p:cNvGrpSpPr/>
            <p:nvPr/>
          </p:nvGrpSpPr>
          <p:grpSpPr>
            <a:xfrm>
              <a:off x="688118" y="0"/>
              <a:ext cx="433123" cy="433123"/>
              <a:chOff x="0" y="0"/>
              <a:chExt cx="812800" cy="812800"/>
            </a:xfrm>
          </p:grpSpPr>
          <p:sp>
            <p:nvSpPr>
              <p:cNvPr id="971" name="Google Shape;971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72" name="Google Shape;972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3" name="Google Shape;973;p11"/>
            <p:cNvGrpSpPr/>
            <p:nvPr/>
          </p:nvGrpSpPr>
          <p:grpSpPr>
            <a:xfrm>
              <a:off x="1429735" y="0"/>
              <a:ext cx="433123" cy="433123"/>
              <a:chOff x="0" y="0"/>
              <a:chExt cx="812800" cy="812800"/>
            </a:xfrm>
          </p:grpSpPr>
          <p:sp>
            <p:nvSpPr>
              <p:cNvPr id="974" name="Google Shape;974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75" name="Google Shape;975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6" name="Google Shape;976;p11"/>
            <p:cNvGrpSpPr/>
            <p:nvPr/>
          </p:nvGrpSpPr>
          <p:grpSpPr>
            <a:xfrm>
              <a:off x="2171352" y="0"/>
              <a:ext cx="433123" cy="433123"/>
              <a:chOff x="0" y="0"/>
              <a:chExt cx="812800" cy="812800"/>
            </a:xfrm>
          </p:grpSpPr>
          <p:sp>
            <p:nvSpPr>
              <p:cNvPr id="977" name="Google Shape;977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78" name="Google Shape;978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9" name="Google Shape;979;p11"/>
            <p:cNvGrpSpPr/>
            <p:nvPr/>
          </p:nvGrpSpPr>
          <p:grpSpPr>
            <a:xfrm>
              <a:off x="2912970" y="0"/>
              <a:ext cx="433123" cy="433123"/>
              <a:chOff x="0" y="0"/>
              <a:chExt cx="812800" cy="812800"/>
            </a:xfrm>
          </p:grpSpPr>
          <p:sp>
            <p:nvSpPr>
              <p:cNvPr id="980" name="Google Shape;980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81" name="Google Shape;981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2" name="Google Shape;982;p11"/>
            <p:cNvGrpSpPr/>
            <p:nvPr/>
          </p:nvGrpSpPr>
          <p:grpSpPr>
            <a:xfrm>
              <a:off x="3654587" y="0"/>
              <a:ext cx="433123" cy="433123"/>
              <a:chOff x="0" y="0"/>
              <a:chExt cx="812800" cy="812800"/>
            </a:xfrm>
          </p:grpSpPr>
          <p:sp>
            <p:nvSpPr>
              <p:cNvPr id="983" name="Google Shape;983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84" name="Google Shape;984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5" name="Google Shape;985;p11"/>
            <p:cNvGrpSpPr/>
            <p:nvPr/>
          </p:nvGrpSpPr>
          <p:grpSpPr>
            <a:xfrm>
              <a:off x="4396204" y="0"/>
              <a:ext cx="433123" cy="433123"/>
              <a:chOff x="0" y="0"/>
              <a:chExt cx="812800" cy="812800"/>
            </a:xfrm>
          </p:grpSpPr>
          <p:sp>
            <p:nvSpPr>
              <p:cNvPr id="986" name="Google Shape;986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87" name="Google Shape;987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88" name="Google Shape;988;p11"/>
            <p:cNvGrpSpPr/>
            <p:nvPr/>
          </p:nvGrpSpPr>
          <p:grpSpPr>
            <a:xfrm>
              <a:off x="5137821" y="0"/>
              <a:ext cx="433123" cy="433123"/>
              <a:chOff x="0" y="0"/>
              <a:chExt cx="812800" cy="812800"/>
            </a:xfrm>
          </p:grpSpPr>
          <p:sp>
            <p:nvSpPr>
              <p:cNvPr id="989" name="Google Shape;989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90" name="Google Shape;990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1" name="Google Shape;991;p11"/>
            <p:cNvGrpSpPr/>
            <p:nvPr/>
          </p:nvGrpSpPr>
          <p:grpSpPr>
            <a:xfrm>
              <a:off x="5879439" y="0"/>
              <a:ext cx="433122" cy="433123"/>
              <a:chOff x="0" y="0"/>
              <a:chExt cx="812800" cy="812800"/>
            </a:xfrm>
          </p:grpSpPr>
          <p:sp>
            <p:nvSpPr>
              <p:cNvPr id="992" name="Google Shape;992;p11"/>
              <p:cNvSpPr/>
              <p:nvPr/>
            </p:nvSpPr>
            <p:spPr>
              <a:xfrm>
                <a:off x="0" y="0"/>
                <a:ext cx="406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812800" extrusionOk="0">
                    <a:moveTo>
                      <a:pt x="0" y="0"/>
                    </a:moveTo>
                    <a:lnTo>
                      <a:pt x="406400" y="0"/>
                    </a:lnTo>
                    <a:lnTo>
                      <a:pt x="4064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34901"/>
                </a:srgbClr>
              </a:solidFill>
              <a:ln>
                <a:noFill/>
              </a:ln>
            </p:spPr>
          </p:sp>
          <p:sp>
            <p:nvSpPr>
              <p:cNvPr id="993" name="Google Shape;993;p11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9B95"/>
        </a:solidFill>
        <a:effectLst/>
      </p:bgPr>
    </p:bg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9" name="Google Shape;1179;p16"/>
          <p:cNvPicPr preferRelativeResize="0"/>
          <p:nvPr/>
        </p:nvPicPr>
        <p:blipFill rotWithShape="1">
          <a:blip r:embed="rId1">
            <a:alphaModFix amt="70000"/>
          </a:blip>
          <a:srcRect l="20370" r="20369"/>
          <a:stretch>
            <a:fillRect/>
          </a:stretch>
        </p:blipFill>
        <p:spPr>
          <a:xfrm>
            <a:off x="9144000" y="0"/>
            <a:ext cx="9144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80" name="Google Shape;1180;p16"/>
          <p:cNvGrpSpPr/>
          <p:nvPr/>
        </p:nvGrpSpPr>
        <p:grpSpPr>
          <a:xfrm>
            <a:off x="890224" y="3597429"/>
            <a:ext cx="3156317" cy="3086098"/>
            <a:chOff x="0" y="0"/>
            <a:chExt cx="4208422" cy="4114797"/>
          </a:xfrm>
        </p:grpSpPr>
        <p:grpSp>
          <p:nvGrpSpPr>
            <p:cNvPr id="1181" name="Google Shape;1181;p16"/>
            <p:cNvGrpSpPr/>
            <p:nvPr/>
          </p:nvGrpSpPr>
          <p:grpSpPr>
            <a:xfrm>
              <a:off x="0" y="0"/>
              <a:ext cx="4208422" cy="4114797"/>
              <a:chOff x="0" y="0"/>
              <a:chExt cx="831293" cy="812800"/>
            </a:xfrm>
          </p:grpSpPr>
          <p:sp>
            <p:nvSpPr>
              <p:cNvPr id="1182" name="Google Shape;1182;p16"/>
              <p:cNvSpPr/>
              <p:nvPr/>
            </p:nvSpPr>
            <p:spPr>
              <a:xfrm>
                <a:off x="0" y="0"/>
                <a:ext cx="831293" cy="748074"/>
              </a:xfrm>
              <a:custGeom>
                <a:avLst/>
                <a:gdLst/>
                <a:ahLst/>
                <a:cxnLst/>
                <a:rect l="l" t="t" r="r" b="b"/>
                <a:pathLst>
                  <a:path w="831293" h="748074" extrusionOk="0">
                    <a:moveTo>
                      <a:pt x="0" y="0"/>
                    </a:moveTo>
                    <a:lnTo>
                      <a:pt x="831293" y="0"/>
                    </a:lnTo>
                    <a:lnTo>
                      <a:pt x="831293" y="748074"/>
                    </a:lnTo>
                    <a:lnTo>
                      <a:pt x="0" y="7480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183" name="Google Shape;1183;p1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84" name="Google Shape;1184;p16"/>
            <p:cNvSpPr txBox="1"/>
            <p:nvPr/>
          </p:nvSpPr>
          <p:spPr>
            <a:xfrm>
              <a:off x="444705" y="1446678"/>
              <a:ext cx="3508837" cy="5350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Service One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185" name="Google Shape;1185;p16"/>
            <p:cNvSpPr txBox="1"/>
            <p:nvPr/>
          </p:nvSpPr>
          <p:spPr>
            <a:xfrm>
              <a:off x="444705" y="459708"/>
              <a:ext cx="3508837" cy="9789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01</a:t>
              </a:r>
              <a:endParaRPr lang="en-US" sz="50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186" name="Google Shape;1186;p16"/>
            <p:cNvSpPr txBox="1"/>
            <p:nvPr/>
          </p:nvSpPr>
          <p:spPr>
            <a:xfrm>
              <a:off x="444705" y="2418921"/>
              <a:ext cx="3508800" cy="90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what</a:t>
              </a:r>
              <a:endParaRPr lang="en-US" sz="2200" b="0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0" marR="0" lvl="1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you want to discuss.</a:t>
              </a:r>
              <a:endParaRPr lang="en-US" sz="2200" b="0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1187" name="Google Shape;1187;p16"/>
          <p:cNvGrpSpPr/>
          <p:nvPr/>
        </p:nvGrpSpPr>
        <p:grpSpPr>
          <a:xfrm>
            <a:off x="890224" y="6949101"/>
            <a:ext cx="3156317" cy="3086098"/>
            <a:chOff x="0" y="0"/>
            <a:chExt cx="4208422" cy="4114797"/>
          </a:xfrm>
        </p:grpSpPr>
        <p:grpSp>
          <p:nvGrpSpPr>
            <p:cNvPr id="1188" name="Google Shape;1188;p16"/>
            <p:cNvGrpSpPr/>
            <p:nvPr/>
          </p:nvGrpSpPr>
          <p:grpSpPr>
            <a:xfrm>
              <a:off x="0" y="0"/>
              <a:ext cx="4208422" cy="4114797"/>
              <a:chOff x="0" y="0"/>
              <a:chExt cx="831293" cy="812800"/>
            </a:xfrm>
          </p:grpSpPr>
          <p:sp>
            <p:nvSpPr>
              <p:cNvPr id="1189" name="Google Shape;1189;p16"/>
              <p:cNvSpPr/>
              <p:nvPr/>
            </p:nvSpPr>
            <p:spPr>
              <a:xfrm>
                <a:off x="0" y="0"/>
                <a:ext cx="831293" cy="748074"/>
              </a:xfrm>
              <a:custGeom>
                <a:avLst/>
                <a:gdLst/>
                <a:ahLst/>
                <a:cxnLst/>
                <a:rect l="l" t="t" r="r" b="b"/>
                <a:pathLst>
                  <a:path w="831293" h="748074" extrusionOk="0">
                    <a:moveTo>
                      <a:pt x="0" y="0"/>
                    </a:moveTo>
                    <a:lnTo>
                      <a:pt x="831293" y="0"/>
                    </a:lnTo>
                    <a:lnTo>
                      <a:pt x="831293" y="748074"/>
                    </a:lnTo>
                    <a:lnTo>
                      <a:pt x="0" y="7480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190" name="Google Shape;1190;p1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91" name="Google Shape;1191;p16"/>
            <p:cNvSpPr txBox="1"/>
            <p:nvPr/>
          </p:nvSpPr>
          <p:spPr>
            <a:xfrm>
              <a:off x="444705" y="370027"/>
              <a:ext cx="3508837" cy="9789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03</a:t>
              </a:r>
              <a:endParaRPr lang="en-US" sz="50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192" name="Google Shape;1192;p16"/>
            <p:cNvSpPr txBox="1"/>
            <p:nvPr/>
          </p:nvSpPr>
          <p:spPr>
            <a:xfrm>
              <a:off x="444705" y="1358510"/>
              <a:ext cx="3508837" cy="5350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Service Three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193" name="Google Shape;1193;p16"/>
            <p:cNvSpPr txBox="1"/>
            <p:nvPr/>
          </p:nvSpPr>
          <p:spPr>
            <a:xfrm>
              <a:off x="444705" y="2329637"/>
              <a:ext cx="3508800" cy="90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what</a:t>
              </a:r>
              <a:endParaRPr lang="en-US" sz="2200" b="0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0" marR="0" lvl="1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you want to discuss.</a:t>
              </a:r>
              <a:endParaRPr lang="en-US" sz="2200" b="0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1194" name="Google Shape;1194;p16"/>
          <p:cNvGrpSpPr/>
          <p:nvPr/>
        </p:nvGrpSpPr>
        <p:grpSpPr>
          <a:xfrm>
            <a:off x="4594986" y="3597429"/>
            <a:ext cx="3156317" cy="3086098"/>
            <a:chOff x="0" y="0"/>
            <a:chExt cx="4208422" cy="4114797"/>
          </a:xfrm>
        </p:grpSpPr>
        <p:grpSp>
          <p:nvGrpSpPr>
            <p:cNvPr id="1195" name="Google Shape;1195;p16"/>
            <p:cNvGrpSpPr/>
            <p:nvPr/>
          </p:nvGrpSpPr>
          <p:grpSpPr>
            <a:xfrm>
              <a:off x="0" y="0"/>
              <a:ext cx="4208422" cy="4114797"/>
              <a:chOff x="0" y="0"/>
              <a:chExt cx="831293" cy="812800"/>
            </a:xfrm>
          </p:grpSpPr>
          <p:sp>
            <p:nvSpPr>
              <p:cNvPr id="1196" name="Google Shape;1196;p16"/>
              <p:cNvSpPr/>
              <p:nvPr/>
            </p:nvSpPr>
            <p:spPr>
              <a:xfrm>
                <a:off x="0" y="0"/>
                <a:ext cx="831293" cy="748074"/>
              </a:xfrm>
              <a:custGeom>
                <a:avLst/>
                <a:gdLst/>
                <a:ahLst/>
                <a:cxnLst/>
                <a:rect l="l" t="t" r="r" b="b"/>
                <a:pathLst>
                  <a:path w="831293" h="748074" extrusionOk="0">
                    <a:moveTo>
                      <a:pt x="0" y="0"/>
                    </a:moveTo>
                    <a:lnTo>
                      <a:pt x="831293" y="0"/>
                    </a:lnTo>
                    <a:lnTo>
                      <a:pt x="831293" y="748074"/>
                    </a:lnTo>
                    <a:lnTo>
                      <a:pt x="0" y="7480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197" name="Google Shape;1197;p1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98" name="Google Shape;1198;p16"/>
            <p:cNvSpPr txBox="1"/>
            <p:nvPr/>
          </p:nvSpPr>
          <p:spPr>
            <a:xfrm>
              <a:off x="510124" y="459708"/>
              <a:ext cx="3480364" cy="9789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02</a:t>
              </a:r>
              <a:endParaRPr lang="en-US" sz="50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199" name="Google Shape;1199;p16"/>
            <p:cNvSpPr txBox="1"/>
            <p:nvPr/>
          </p:nvSpPr>
          <p:spPr>
            <a:xfrm>
              <a:off x="510124" y="1446678"/>
              <a:ext cx="3480364" cy="5350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Service Two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200" name="Google Shape;1200;p16"/>
            <p:cNvSpPr txBox="1"/>
            <p:nvPr/>
          </p:nvSpPr>
          <p:spPr>
            <a:xfrm>
              <a:off x="510124" y="2418921"/>
              <a:ext cx="3480300" cy="90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what</a:t>
              </a:r>
              <a:endParaRPr lang="en-US" sz="2200" b="0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0" marR="0" lvl="1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you want to discuss.</a:t>
              </a:r>
              <a:endParaRPr lang="en-US" sz="2200" b="0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1201" name="Google Shape;1201;p16"/>
          <p:cNvGrpSpPr/>
          <p:nvPr/>
        </p:nvGrpSpPr>
        <p:grpSpPr>
          <a:xfrm>
            <a:off x="4594986" y="6949101"/>
            <a:ext cx="3156317" cy="3086098"/>
            <a:chOff x="0" y="0"/>
            <a:chExt cx="4208422" cy="4114797"/>
          </a:xfrm>
        </p:grpSpPr>
        <p:grpSp>
          <p:nvGrpSpPr>
            <p:cNvPr id="1202" name="Google Shape;1202;p16"/>
            <p:cNvGrpSpPr/>
            <p:nvPr/>
          </p:nvGrpSpPr>
          <p:grpSpPr>
            <a:xfrm>
              <a:off x="0" y="0"/>
              <a:ext cx="4208422" cy="4114797"/>
              <a:chOff x="0" y="0"/>
              <a:chExt cx="831293" cy="812800"/>
            </a:xfrm>
          </p:grpSpPr>
          <p:sp>
            <p:nvSpPr>
              <p:cNvPr id="1203" name="Google Shape;1203;p16"/>
              <p:cNvSpPr/>
              <p:nvPr/>
            </p:nvSpPr>
            <p:spPr>
              <a:xfrm>
                <a:off x="0" y="0"/>
                <a:ext cx="831293" cy="748074"/>
              </a:xfrm>
              <a:custGeom>
                <a:avLst/>
                <a:gdLst/>
                <a:ahLst/>
                <a:cxnLst/>
                <a:rect l="l" t="t" r="r" b="b"/>
                <a:pathLst>
                  <a:path w="831293" h="748074" extrusionOk="0">
                    <a:moveTo>
                      <a:pt x="0" y="0"/>
                    </a:moveTo>
                    <a:lnTo>
                      <a:pt x="831293" y="0"/>
                    </a:lnTo>
                    <a:lnTo>
                      <a:pt x="831293" y="748074"/>
                    </a:lnTo>
                    <a:lnTo>
                      <a:pt x="0" y="74807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204" name="Google Shape;1204;p1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05" name="Google Shape;1205;p16"/>
            <p:cNvSpPr txBox="1"/>
            <p:nvPr/>
          </p:nvSpPr>
          <p:spPr>
            <a:xfrm>
              <a:off x="510124" y="370027"/>
              <a:ext cx="3480364" cy="9789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000" b="1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04</a:t>
              </a:r>
              <a:endParaRPr lang="en-US" sz="5000" b="1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206" name="Google Shape;1206;p16"/>
            <p:cNvSpPr txBox="1"/>
            <p:nvPr/>
          </p:nvSpPr>
          <p:spPr>
            <a:xfrm>
              <a:off x="510124" y="1358510"/>
              <a:ext cx="3480364" cy="5350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700" b="1" i="0" u="none" strike="noStrike" cap="none">
                  <a:solidFill>
                    <a:srgbClr val="F49B95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Service Four</a:t>
              </a:r>
              <a:endParaRPr lang="en-US" sz="2700" b="1" i="0" u="none" strike="noStrike" cap="none">
                <a:solidFill>
                  <a:srgbClr val="F49B95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207" name="Google Shape;1207;p16"/>
            <p:cNvSpPr txBox="1"/>
            <p:nvPr/>
          </p:nvSpPr>
          <p:spPr>
            <a:xfrm>
              <a:off x="510124" y="2329637"/>
              <a:ext cx="3480300" cy="90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what</a:t>
              </a:r>
              <a:endParaRPr lang="en-US" sz="2200" b="0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  <a:p>
              <a:pPr marL="0" marR="0" lvl="1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you want to discuss.</a:t>
              </a:r>
              <a:endParaRPr lang="en-US" sz="2200" b="0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208" name="Google Shape;1208;p16"/>
          <p:cNvSpPr txBox="1"/>
          <p:nvPr/>
        </p:nvSpPr>
        <p:spPr>
          <a:xfrm>
            <a:off x="890224" y="1028667"/>
            <a:ext cx="7963769" cy="12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OUR SERVICES</a:t>
            </a:r>
            <a:endParaRPr lang="en-US" sz="7500" b="1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1209" name="Google Shape;1209;p16"/>
          <p:cNvGrpSpPr/>
          <p:nvPr/>
        </p:nvGrpSpPr>
        <p:grpSpPr>
          <a:xfrm>
            <a:off x="16471594" y="197198"/>
            <a:ext cx="1334007" cy="10089802"/>
            <a:chOff x="0" y="0"/>
            <a:chExt cx="1778676" cy="13453070"/>
          </a:xfrm>
        </p:grpSpPr>
        <p:grpSp>
          <p:nvGrpSpPr>
            <p:cNvPr id="1210" name="Google Shape;1210;p16"/>
            <p:cNvGrpSpPr/>
            <p:nvPr/>
          </p:nvGrpSpPr>
          <p:grpSpPr>
            <a:xfrm rot="-5400000">
              <a:off x="1204724" y="3512487"/>
              <a:ext cx="573952" cy="573952"/>
              <a:chOff x="0" y="0"/>
              <a:chExt cx="812800" cy="812800"/>
            </a:xfrm>
          </p:grpSpPr>
          <p:sp>
            <p:nvSpPr>
              <p:cNvPr id="1211" name="Google Shape;1211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12" name="Google Shape;1212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3" name="Google Shape;1213;p16"/>
            <p:cNvGrpSpPr/>
            <p:nvPr/>
          </p:nvGrpSpPr>
          <p:grpSpPr>
            <a:xfrm rot="-5400000">
              <a:off x="1204724" y="4683316"/>
              <a:ext cx="573952" cy="573952"/>
              <a:chOff x="0" y="0"/>
              <a:chExt cx="812800" cy="812800"/>
            </a:xfrm>
          </p:grpSpPr>
          <p:sp>
            <p:nvSpPr>
              <p:cNvPr id="1214" name="Google Shape;1214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15" name="Google Shape;1215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6" name="Google Shape;1216;p16"/>
            <p:cNvGrpSpPr/>
            <p:nvPr/>
          </p:nvGrpSpPr>
          <p:grpSpPr>
            <a:xfrm rot="-5400000">
              <a:off x="1204724" y="5854144"/>
              <a:ext cx="573952" cy="573952"/>
              <a:chOff x="0" y="0"/>
              <a:chExt cx="812800" cy="812800"/>
            </a:xfrm>
          </p:grpSpPr>
          <p:sp>
            <p:nvSpPr>
              <p:cNvPr id="1217" name="Google Shape;1217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18" name="Google Shape;1218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9" name="Google Shape;1219;p16"/>
            <p:cNvGrpSpPr/>
            <p:nvPr/>
          </p:nvGrpSpPr>
          <p:grpSpPr>
            <a:xfrm rot="-5400000">
              <a:off x="1204724" y="7024973"/>
              <a:ext cx="573952" cy="573952"/>
              <a:chOff x="0" y="0"/>
              <a:chExt cx="812800" cy="812800"/>
            </a:xfrm>
          </p:grpSpPr>
          <p:sp>
            <p:nvSpPr>
              <p:cNvPr id="1220" name="Google Shape;1220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21" name="Google Shape;1221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2" name="Google Shape;1222;p16"/>
            <p:cNvGrpSpPr/>
            <p:nvPr/>
          </p:nvGrpSpPr>
          <p:grpSpPr>
            <a:xfrm rot="-5400000">
              <a:off x="1204724" y="8195802"/>
              <a:ext cx="573952" cy="573952"/>
              <a:chOff x="0" y="0"/>
              <a:chExt cx="812800" cy="812800"/>
            </a:xfrm>
          </p:grpSpPr>
          <p:sp>
            <p:nvSpPr>
              <p:cNvPr id="1223" name="Google Shape;1223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24" name="Google Shape;1224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5" name="Google Shape;1225;p16"/>
            <p:cNvGrpSpPr/>
            <p:nvPr/>
          </p:nvGrpSpPr>
          <p:grpSpPr>
            <a:xfrm rot="-5400000">
              <a:off x="1204724" y="9366631"/>
              <a:ext cx="573952" cy="573952"/>
              <a:chOff x="0" y="0"/>
              <a:chExt cx="812800" cy="812800"/>
            </a:xfrm>
          </p:grpSpPr>
          <p:sp>
            <p:nvSpPr>
              <p:cNvPr id="1226" name="Google Shape;1226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27" name="Google Shape;1227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8" name="Google Shape;1228;p16"/>
            <p:cNvGrpSpPr/>
            <p:nvPr/>
          </p:nvGrpSpPr>
          <p:grpSpPr>
            <a:xfrm rot="-5400000">
              <a:off x="1204724" y="10537460"/>
              <a:ext cx="573952" cy="573952"/>
              <a:chOff x="0" y="0"/>
              <a:chExt cx="812800" cy="812800"/>
            </a:xfrm>
          </p:grpSpPr>
          <p:sp>
            <p:nvSpPr>
              <p:cNvPr id="1229" name="Google Shape;1229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30" name="Google Shape;1230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1" name="Google Shape;1231;p16"/>
            <p:cNvGrpSpPr/>
            <p:nvPr/>
          </p:nvGrpSpPr>
          <p:grpSpPr>
            <a:xfrm rot="-5400000">
              <a:off x="1204724" y="11708289"/>
              <a:ext cx="573952" cy="573952"/>
              <a:chOff x="0" y="0"/>
              <a:chExt cx="812800" cy="812800"/>
            </a:xfrm>
          </p:grpSpPr>
          <p:sp>
            <p:nvSpPr>
              <p:cNvPr id="1232" name="Google Shape;1232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33" name="Google Shape;1233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4" name="Google Shape;1234;p16"/>
            <p:cNvGrpSpPr/>
            <p:nvPr/>
          </p:nvGrpSpPr>
          <p:grpSpPr>
            <a:xfrm rot="-5400000">
              <a:off x="1204724" y="12879118"/>
              <a:ext cx="573952" cy="573952"/>
              <a:chOff x="0" y="0"/>
              <a:chExt cx="812800" cy="812800"/>
            </a:xfrm>
          </p:grpSpPr>
          <p:sp>
            <p:nvSpPr>
              <p:cNvPr id="1235" name="Google Shape;1235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36" name="Google Shape;1236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7" name="Google Shape;1237;p16"/>
            <p:cNvGrpSpPr/>
            <p:nvPr/>
          </p:nvGrpSpPr>
          <p:grpSpPr>
            <a:xfrm rot="-5400000">
              <a:off x="1204724" y="2341658"/>
              <a:ext cx="573952" cy="573952"/>
              <a:chOff x="0" y="0"/>
              <a:chExt cx="812800" cy="812800"/>
            </a:xfrm>
          </p:grpSpPr>
          <p:sp>
            <p:nvSpPr>
              <p:cNvPr id="1238" name="Google Shape;1238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39" name="Google Shape;1239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0" name="Google Shape;1240;p16"/>
            <p:cNvGrpSpPr/>
            <p:nvPr/>
          </p:nvGrpSpPr>
          <p:grpSpPr>
            <a:xfrm rot="-5400000">
              <a:off x="1204724" y="1170829"/>
              <a:ext cx="573952" cy="573952"/>
              <a:chOff x="0" y="0"/>
              <a:chExt cx="812800" cy="812800"/>
            </a:xfrm>
          </p:grpSpPr>
          <p:sp>
            <p:nvSpPr>
              <p:cNvPr id="1241" name="Google Shape;1241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42" name="Google Shape;1242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3" name="Google Shape;1243;p16"/>
            <p:cNvGrpSpPr/>
            <p:nvPr/>
          </p:nvGrpSpPr>
          <p:grpSpPr>
            <a:xfrm rot="-5400000">
              <a:off x="1204724" y="0"/>
              <a:ext cx="573952" cy="573952"/>
              <a:chOff x="0" y="0"/>
              <a:chExt cx="812800" cy="812800"/>
            </a:xfrm>
          </p:grpSpPr>
          <p:sp>
            <p:nvSpPr>
              <p:cNvPr id="1244" name="Google Shape;1244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45" name="Google Shape;1245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6" name="Google Shape;1246;p16"/>
            <p:cNvGrpSpPr/>
            <p:nvPr/>
          </p:nvGrpSpPr>
          <p:grpSpPr>
            <a:xfrm rot="-5400000">
              <a:off x="0" y="3512487"/>
              <a:ext cx="573952" cy="573952"/>
              <a:chOff x="0" y="0"/>
              <a:chExt cx="812800" cy="812800"/>
            </a:xfrm>
          </p:grpSpPr>
          <p:sp>
            <p:nvSpPr>
              <p:cNvPr id="1247" name="Google Shape;1247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48" name="Google Shape;1248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9" name="Google Shape;1249;p16"/>
            <p:cNvGrpSpPr/>
            <p:nvPr/>
          </p:nvGrpSpPr>
          <p:grpSpPr>
            <a:xfrm rot="-5400000">
              <a:off x="0" y="4683316"/>
              <a:ext cx="573952" cy="573952"/>
              <a:chOff x="0" y="0"/>
              <a:chExt cx="812800" cy="812800"/>
            </a:xfrm>
          </p:grpSpPr>
          <p:sp>
            <p:nvSpPr>
              <p:cNvPr id="1250" name="Google Shape;1250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51" name="Google Shape;1251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2" name="Google Shape;1252;p16"/>
            <p:cNvGrpSpPr/>
            <p:nvPr/>
          </p:nvGrpSpPr>
          <p:grpSpPr>
            <a:xfrm rot="-5400000">
              <a:off x="0" y="2341658"/>
              <a:ext cx="573952" cy="573952"/>
              <a:chOff x="0" y="0"/>
              <a:chExt cx="812800" cy="812800"/>
            </a:xfrm>
          </p:grpSpPr>
          <p:sp>
            <p:nvSpPr>
              <p:cNvPr id="1253" name="Google Shape;1253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54" name="Google Shape;1254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5" name="Google Shape;1255;p16"/>
            <p:cNvGrpSpPr/>
            <p:nvPr/>
          </p:nvGrpSpPr>
          <p:grpSpPr>
            <a:xfrm rot="-5400000">
              <a:off x="0" y="1170829"/>
              <a:ext cx="573952" cy="573952"/>
              <a:chOff x="0" y="0"/>
              <a:chExt cx="812800" cy="812800"/>
            </a:xfrm>
          </p:grpSpPr>
          <p:sp>
            <p:nvSpPr>
              <p:cNvPr id="1256" name="Google Shape;1256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57" name="Google Shape;1257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8" name="Google Shape;1258;p16"/>
            <p:cNvGrpSpPr/>
            <p:nvPr/>
          </p:nvGrpSpPr>
          <p:grpSpPr>
            <a:xfrm rot="-5400000">
              <a:off x="0" y="0"/>
              <a:ext cx="573952" cy="573952"/>
              <a:chOff x="0" y="0"/>
              <a:chExt cx="812800" cy="812800"/>
            </a:xfrm>
          </p:grpSpPr>
          <p:sp>
            <p:nvSpPr>
              <p:cNvPr id="1259" name="Google Shape;1259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</p:spPr>
          </p:sp>
          <p:sp>
            <p:nvSpPr>
              <p:cNvPr id="1260" name="Google Shape;1260;p16"/>
              <p:cNvSpPr txBox="1"/>
              <p:nvPr/>
            </p:nvSpPr>
            <p:spPr>
              <a:xfrm>
                <a:off x="0" y="0"/>
                <a:ext cx="812800" cy="8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0400" tIns="20400" rIns="20400" bIns="204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3634"/>
        </a:solidFill>
        <a:effectLst/>
      </p:bgPr>
    </p:bg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17"/>
          <p:cNvSpPr txBox="1"/>
          <p:nvPr/>
        </p:nvSpPr>
        <p:spPr>
          <a:xfrm>
            <a:off x="10831703" y="8283448"/>
            <a:ext cx="5668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It serves a variety of purposes,</a:t>
            </a:r>
            <a:endParaRPr lang="en-US" sz="2200" b="0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making presentations powerful tools</a:t>
            </a:r>
            <a:endParaRPr lang="en-US" sz="2200" b="0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for convincing and teaching.</a:t>
            </a:r>
            <a:endParaRPr lang="en-US" sz="2200" b="0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266" name="Google Shape;1266;p17"/>
          <p:cNvSpPr txBox="1"/>
          <p:nvPr/>
        </p:nvSpPr>
        <p:spPr>
          <a:xfrm>
            <a:off x="1616454" y="8283448"/>
            <a:ext cx="5807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Presentations are communication tools</a:t>
            </a:r>
            <a:endParaRPr lang="en-US" sz="2200" b="0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that can be used as demonstrations,</a:t>
            </a:r>
            <a:endParaRPr lang="en-US" sz="2200" b="0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0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lectures, speeches, reports, and more. </a:t>
            </a:r>
            <a:endParaRPr lang="en-US" sz="2200" b="0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1267" name="Google Shape;1267;p17"/>
          <p:cNvGrpSpPr/>
          <p:nvPr/>
        </p:nvGrpSpPr>
        <p:grpSpPr>
          <a:xfrm>
            <a:off x="-1025689" y="4638803"/>
            <a:ext cx="5284286" cy="278913"/>
            <a:chOff x="0" y="0"/>
            <a:chExt cx="7045715" cy="371884"/>
          </a:xfrm>
        </p:grpSpPr>
        <p:grpSp>
          <p:nvGrpSpPr>
            <p:cNvPr id="1268" name="Google Shape;1268;p17"/>
            <p:cNvGrpSpPr/>
            <p:nvPr/>
          </p:nvGrpSpPr>
          <p:grpSpPr>
            <a:xfrm>
              <a:off x="6673831" y="0"/>
              <a:ext cx="371884" cy="371884"/>
              <a:chOff x="0" y="0"/>
              <a:chExt cx="812800" cy="812800"/>
            </a:xfrm>
          </p:grpSpPr>
          <p:sp>
            <p:nvSpPr>
              <p:cNvPr id="1269" name="Google Shape;1269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70" name="Google Shape;1270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1" name="Google Shape;1271;p17"/>
            <p:cNvGrpSpPr/>
            <p:nvPr/>
          </p:nvGrpSpPr>
          <p:grpSpPr>
            <a:xfrm>
              <a:off x="5190758" y="0"/>
              <a:ext cx="371884" cy="371884"/>
              <a:chOff x="0" y="0"/>
              <a:chExt cx="812800" cy="812800"/>
            </a:xfrm>
          </p:grpSpPr>
          <p:sp>
            <p:nvSpPr>
              <p:cNvPr id="1272" name="Google Shape;1272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73" name="Google Shape;1273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4" name="Google Shape;1274;p17"/>
            <p:cNvGrpSpPr/>
            <p:nvPr/>
          </p:nvGrpSpPr>
          <p:grpSpPr>
            <a:xfrm>
              <a:off x="5932295" y="0"/>
              <a:ext cx="371884" cy="371884"/>
              <a:chOff x="0" y="0"/>
              <a:chExt cx="812800" cy="812800"/>
            </a:xfrm>
          </p:grpSpPr>
          <p:sp>
            <p:nvSpPr>
              <p:cNvPr id="1275" name="Google Shape;1275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76" name="Google Shape;1276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7" name="Google Shape;1277;p17"/>
            <p:cNvGrpSpPr/>
            <p:nvPr/>
          </p:nvGrpSpPr>
          <p:grpSpPr>
            <a:xfrm>
              <a:off x="4449221" y="0"/>
              <a:ext cx="371884" cy="371884"/>
              <a:chOff x="0" y="0"/>
              <a:chExt cx="812800" cy="812800"/>
            </a:xfrm>
          </p:grpSpPr>
          <p:sp>
            <p:nvSpPr>
              <p:cNvPr id="1278" name="Google Shape;1278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79" name="Google Shape;1279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0" name="Google Shape;1280;p17"/>
            <p:cNvGrpSpPr/>
            <p:nvPr/>
          </p:nvGrpSpPr>
          <p:grpSpPr>
            <a:xfrm>
              <a:off x="3707684" y="0"/>
              <a:ext cx="371884" cy="371884"/>
              <a:chOff x="0" y="0"/>
              <a:chExt cx="812800" cy="812800"/>
            </a:xfrm>
          </p:grpSpPr>
          <p:sp>
            <p:nvSpPr>
              <p:cNvPr id="1281" name="Google Shape;1281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82" name="Google Shape;1282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3" name="Google Shape;1283;p17"/>
            <p:cNvGrpSpPr/>
            <p:nvPr/>
          </p:nvGrpSpPr>
          <p:grpSpPr>
            <a:xfrm>
              <a:off x="2966147" y="0"/>
              <a:ext cx="371884" cy="371884"/>
              <a:chOff x="0" y="0"/>
              <a:chExt cx="812800" cy="812800"/>
            </a:xfrm>
          </p:grpSpPr>
          <p:sp>
            <p:nvSpPr>
              <p:cNvPr id="1284" name="Google Shape;1284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85" name="Google Shape;1285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6" name="Google Shape;1286;p17"/>
            <p:cNvGrpSpPr/>
            <p:nvPr/>
          </p:nvGrpSpPr>
          <p:grpSpPr>
            <a:xfrm>
              <a:off x="2224610" y="0"/>
              <a:ext cx="371884" cy="371884"/>
              <a:chOff x="0" y="0"/>
              <a:chExt cx="812800" cy="812800"/>
            </a:xfrm>
          </p:grpSpPr>
          <p:sp>
            <p:nvSpPr>
              <p:cNvPr id="1287" name="Google Shape;1287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88" name="Google Shape;1288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89" name="Google Shape;1289;p17"/>
            <p:cNvGrpSpPr/>
            <p:nvPr/>
          </p:nvGrpSpPr>
          <p:grpSpPr>
            <a:xfrm>
              <a:off x="1483074" y="0"/>
              <a:ext cx="371884" cy="371884"/>
              <a:chOff x="0" y="0"/>
              <a:chExt cx="812800" cy="812800"/>
            </a:xfrm>
          </p:grpSpPr>
          <p:sp>
            <p:nvSpPr>
              <p:cNvPr id="1290" name="Google Shape;1290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91" name="Google Shape;1291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92" name="Google Shape;1292;p17"/>
            <p:cNvGrpSpPr/>
            <p:nvPr/>
          </p:nvGrpSpPr>
          <p:grpSpPr>
            <a:xfrm>
              <a:off x="741537" y="0"/>
              <a:ext cx="371884" cy="371884"/>
              <a:chOff x="0" y="0"/>
              <a:chExt cx="812800" cy="812800"/>
            </a:xfrm>
          </p:grpSpPr>
          <p:sp>
            <p:nvSpPr>
              <p:cNvPr id="1293" name="Google Shape;1293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94" name="Google Shape;1294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95" name="Google Shape;1295;p17"/>
            <p:cNvGrpSpPr/>
            <p:nvPr/>
          </p:nvGrpSpPr>
          <p:grpSpPr>
            <a:xfrm>
              <a:off x="0" y="0"/>
              <a:ext cx="371884" cy="371884"/>
              <a:chOff x="0" y="0"/>
              <a:chExt cx="812800" cy="812800"/>
            </a:xfrm>
          </p:grpSpPr>
          <p:sp>
            <p:nvSpPr>
              <p:cNvPr id="1296" name="Google Shape;1296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297" name="Google Shape;1297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98" name="Google Shape;1298;p17"/>
          <p:cNvSpPr/>
          <p:nvPr/>
        </p:nvSpPr>
        <p:spPr>
          <a:xfrm>
            <a:off x="2569297" y="3919512"/>
            <a:ext cx="3902142" cy="3902126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1"/>
            <a:stretch>
              <a:fillRect l="-18141" t="-61576" r="-23201" b="-47689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99" name="Google Shape;1299;p17"/>
          <p:cNvGrpSpPr/>
          <p:nvPr/>
        </p:nvGrpSpPr>
        <p:grpSpPr>
          <a:xfrm>
            <a:off x="15057016" y="6979342"/>
            <a:ext cx="5284286" cy="278913"/>
            <a:chOff x="0" y="0"/>
            <a:chExt cx="7045715" cy="371884"/>
          </a:xfrm>
        </p:grpSpPr>
        <p:grpSp>
          <p:nvGrpSpPr>
            <p:cNvPr id="1300" name="Google Shape;1300;p17"/>
            <p:cNvGrpSpPr/>
            <p:nvPr/>
          </p:nvGrpSpPr>
          <p:grpSpPr>
            <a:xfrm>
              <a:off x="6673831" y="0"/>
              <a:ext cx="371884" cy="371884"/>
              <a:chOff x="0" y="0"/>
              <a:chExt cx="812800" cy="812800"/>
            </a:xfrm>
          </p:grpSpPr>
          <p:sp>
            <p:nvSpPr>
              <p:cNvPr id="1301" name="Google Shape;1301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02" name="Google Shape;1302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3" name="Google Shape;1303;p17"/>
            <p:cNvGrpSpPr/>
            <p:nvPr/>
          </p:nvGrpSpPr>
          <p:grpSpPr>
            <a:xfrm>
              <a:off x="5190758" y="0"/>
              <a:ext cx="371884" cy="371884"/>
              <a:chOff x="0" y="0"/>
              <a:chExt cx="812800" cy="812800"/>
            </a:xfrm>
          </p:grpSpPr>
          <p:sp>
            <p:nvSpPr>
              <p:cNvPr id="1304" name="Google Shape;1304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05" name="Google Shape;1305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6" name="Google Shape;1306;p17"/>
            <p:cNvGrpSpPr/>
            <p:nvPr/>
          </p:nvGrpSpPr>
          <p:grpSpPr>
            <a:xfrm>
              <a:off x="5932295" y="0"/>
              <a:ext cx="371884" cy="371884"/>
              <a:chOff x="0" y="0"/>
              <a:chExt cx="812800" cy="812800"/>
            </a:xfrm>
          </p:grpSpPr>
          <p:sp>
            <p:nvSpPr>
              <p:cNvPr id="1307" name="Google Shape;1307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08" name="Google Shape;1308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9" name="Google Shape;1309;p17"/>
            <p:cNvGrpSpPr/>
            <p:nvPr/>
          </p:nvGrpSpPr>
          <p:grpSpPr>
            <a:xfrm>
              <a:off x="4449221" y="0"/>
              <a:ext cx="371884" cy="371884"/>
              <a:chOff x="0" y="0"/>
              <a:chExt cx="812800" cy="812800"/>
            </a:xfrm>
          </p:grpSpPr>
          <p:sp>
            <p:nvSpPr>
              <p:cNvPr id="1310" name="Google Shape;1310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11" name="Google Shape;1311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2" name="Google Shape;1312;p17"/>
            <p:cNvGrpSpPr/>
            <p:nvPr/>
          </p:nvGrpSpPr>
          <p:grpSpPr>
            <a:xfrm>
              <a:off x="3707684" y="0"/>
              <a:ext cx="371884" cy="371884"/>
              <a:chOff x="0" y="0"/>
              <a:chExt cx="812800" cy="812800"/>
            </a:xfrm>
          </p:grpSpPr>
          <p:sp>
            <p:nvSpPr>
              <p:cNvPr id="1313" name="Google Shape;1313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14" name="Google Shape;1314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5" name="Google Shape;1315;p17"/>
            <p:cNvGrpSpPr/>
            <p:nvPr/>
          </p:nvGrpSpPr>
          <p:grpSpPr>
            <a:xfrm>
              <a:off x="2966147" y="0"/>
              <a:ext cx="371884" cy="371884"/>
              <a:chOff x="0" y="0"/>
              <a:chExt cx="812800" cy="812800"/>
            </a:xfrm>
          </p:grpSpPr>
          <p:sp>
            <p:nvSpPr>
              <p:cNvPr id="1316" name="Google Shape;1316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17" name="Google Shape;1317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8" name="Google Shape;1318;p17"/>
            <p:cNvGrpSpPr/>
            <p:nvPr/>
          </p:nvGrpSpPr>
          <p:grpSpPr>
            <a:xfrm>
              <a:off x="2224610" y="0"/>
              <a:ext cx="371884" cy="371884"/>
              <a:chOff x="0" y="0"/>
              <a:chExt cx="812800" cy="812800"/>
            </a:xfrm>
          </p:grpSpPr>
          <p:sp>
            <p:nvSpPr>
              <p:cNvPr id="1319" name="Google Shape;1319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20" name="Google Shape;1320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1" name="Google Shape;1321;p17"/>
            <p:cNvGrpSpPr/>
            <p:nvPr/>
          </p:nvGrpSpPr>
          <p:grpSpPr>
            <a:xfrm>
              <a:off x="1483074" y="0"/>
              <a:ext cx="371884" cy="371884"/>
              <a:chOff x="0" y="0"/>
              <a:chExt cx="812800" cy="812800"/>
            </a:xfrm>
          </p:grpSpPr>
          <p:sp>
            <p:nvSpPr>
              <p:cNvPr id="1322" name="Google Shape;1322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23" name="Google Shape;1323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4" name="Google Shape;1324;p17"/>
            <p:cNvGrpSpPr/>
            <p:nvPr/>
          </p:nvGrpSpPr>
          <p:grpSpPr>
            <a:xfrm>
              <a:off x="741537" y="0"/>
              <a:ext cx="371884" cy="371884"/>
              <a:chOff x="0" y="0"/>
              <a:chExt cx="812800" cy="812800"/>
            </a:xfrm>
          </p:grpSpPr>
          <p:sp>
            <p:nvSpPr>
              <p:cNvPr id="1325" name="Google Shape;1325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26" name="Google Shape;1326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7" name="Google Shape;1327;p17"/>
            <p:cNvGrpSpPr/>
            <p:nvPr/>
          </p:nvGrpSpPr>
          <p:grpSpPr>
            <a:xfrm>
              <a:off x="0" y="0"/>
              <a:ext cx="371884" cy="371884"/>
              <a:chOff x="0" y="0"/>
              <a:chExt cx="812800" cy="812800"/>
            </a:xfrm>
          </p:grpSpPr>
          <p:sp>
            <p:nvSpPr>
              <p:cNvPr id="1328" name="Google Shape;1328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29" name="Google Shape;1329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30" name="Google Shape;1330;p17"/>
          <p:cNvSpPr/>
          <p:nvPr/>
        </p:nvSpPr>
        <p:spPr>
          <a:xfrm>
            <a:off x="11714850" y="3919512"/>
            <a:ext cx="3902142" cy="3902126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2"/>
            <a:stretch>
              <a:fillRect l="-6799" r="-43193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31" name="Google Shape;1331;p17"/>
          <p:cNvSpPr txBox="1"/>
          <p:nvPr/>
        </p:nvSpPr>
        <p:spPr>
          <a:xfrm>
            <a:off x="778478" y="772472"/>
            <a:ext cx="16731045" cy="253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WRITE YOUR</a:t>
            </a:r>
            <a:endParaRPr lang="en-US" sz="7500" b="1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ctr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BIG TOPIC OR IDEA</a:t>
            </a:r>
            <a:endParaRPr lang="en-US" sz="7500" b="1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1332" name="Google Shape;1332;p17"/>
          <p:cNvGrpSpPr/>
          <p:nvPr/>
        </p:nvGrpSpPr>
        <p:grpSpPr>
          <a:xfrm>
            <a:off x="6570020" y="5669616"/>
            <a:ext cx="5284286" cy="278913"/>
            <a:chOff x="0" y="0"/>
            <a:chExt cx="7045715" cy="371884"/>
          </a:xfrm>
        </p:grpSpPr>
        <p:grpSp>
          <p:nvGrpSpPr>
            <p:cNvPr id="1333" name="Google Shape;1333;p17"/>
            <p:cNvGrpSpPr/>
            <p:nvPr/>
          </p:nvGrpSpPr>
          <p:grpSpPr>
            <a:xfrm>
              <a:off x="6673831" y="0"/>
              <a:ext cx="371884" cy="371884"/>
              <a:chOff x="0" y="0"/>
              <a:chExt cx="812800" cy="812800"/>
            </a:xfrm>
          </p:grpSpPr>
          <p:sp>
            <p:nvSpPr>
              <p:cNvPr id="1334" name="Google Shape;1334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35" name="Google Shape;1335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6" name="Google Shape;1336;p17"/>
            <p:cNvGrpSpPr/>
            <p:nvPr/>
          </p:nvGrpSpPr>
          <p:grpSpPr>
            <a:xfrm>
              <a:off x="5190758" y="0"/>
              <a:ext cx="371884" cy="371884"/>
              <a:chOff x="0" y="0"/>
              <a:chExt cx="812800" cy="812800"/>
            </a:xfrm>
          </p:grpSpPr>
          <p:sp>
            <p:nvSpPr>
              <p:cNvPr id="1337" name="Google Shape;1337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38" name="Google Shape;1338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9" name="Google Shape;1339;p17"/>
            <p:cNvGrpSpPr/>
            <p:nvPr/>
          </p:nvGrpSpPr>
          <p:grpSpPr>
            <a:xfrm>
              <a:off x="5932295" y="0"/>
              <a:ext cx="371884" cy="371884"/>
              <a:chOff x="0" y="0"/>
              <a:chExt cx="812800" cy="812800"/>
            </a:xfrm>
          </p:grpSpPr>
          <p:sp>
            <p:nvSpPr>
              <p:cNvPr id="1340" name="Google Shape;1340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41" name="Google Shape;1341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2" name="Google Shape;1342;p17"/>
            <p:cNvGrpSpPr/>
            <p:nvPr/>
          </p:nvGrpSpPr>
          <p:grpSpPr>
            <a:xfrm>
              <a:off x="4449221" y="0"/>
              <a:ext cx="371884" cy="371884"/>
              <a:chOff x="0" y="0"/>
              <a:chExt cx="812800" cy="812800"/>
            </a:xfrm>
          </p:grpSpPr>
          <p:sp>
            <p:nvSpPr>
              <p:cNvPr id="1343" name="Google Shape;1343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44" name="Google Shape;1344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5" name="Google Shape;1345;p17"/>
            <p:cNvGrpSpPr/>
            <p:nvPr/>
          </p:nvGrpSpPr>
          <p:grpSpPr>
            <a:xfrm>
              <a:off x="3707684" y="0"/>
              <a:ext cx="371884" cy="371884"/>
              <a:chOff x="0" y="0"/>
              <a:chExt cx="812800" cy="812800"/>
            </a:xfrm>
          </p:grpSpPr>
          <p:sp>
            <p:nvSpPr>
              <p:cNvPr id="1346" name="Google Shape;1346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47" name="Google Shape;1347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48" name="Google Shape;1348;p17"/>
            <p:cNvGrpSpPr/>
            <p:nvPr/>
          </p:nvGrpSpPr>
          <p:grpSpPr>
            <a:xfrm>
              <a:off x="2966147" y="0"/>
              <a:ext cx="371884" cy="371884"/>
              <a:chOff x="0" y="0"/>
              <a:chExt cx="812800" cy="812800"/>
            </a:xfrm>
          </p:grpSpPr>
          <p:sp>
            <p:nvSpPr>
              <p:cNvPr id="1349" name="Google Shape;1349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50" name="Google Shape;1350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1" name="Google Shape;1351;p17"/>
            <p:cNvGrpSpPr/>
            <p:nvPr/>
          </p:nvGrpSpPr>
          <p:grpSpPr>
            <a:xfrm>
              <a:off x="2224610" y="0"/>
              <a:ext cx="371884" cy="371884"/>
              <a:chOff x="0" y="0"/>
              <a:chExt cx="812800" cy="812800"/>
            </a:xfrm>
          </p:grpSpPr>
          <p:sp>
            <p:nvSpPr>
              <p:cNvPr id="1352" name="Google Shape;1352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53" name="Google Shape;1353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4" name="Google Shape;1354;p17"/>
            <p:cNvGrpSpPr/>
            <p:nvPr/>
          </p:nvGrpSpPr>
          <p:grpSpPr>
            <a:xfrm>
              <a:off x="1483074" y="0"/>
              <a:ext cx="371884" cy="371884"/>
              <a:chOff x="0" y="0"/>
              <a:chExt cx="812800" cy="812800"/>
            </a:xfrm>
          </p:grpSpPr>
          <p:sp>
            <p:nvSpPr>
              <p:cNvPr id="1355" name="Google Shape;1355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56" name="Google Shape;1356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7" name="Google Shape;1357;p17"/>
            <p:cNvGrpSpPr/>
            <p:nvPr/>
          </p:nvGrpSpPr>
          <p:grpSpPr>
            <a:xfrm>
              <a:off x="741537" y="0"/>
              <a:ext cx="371884" cy="371884"/>
              <a:chOff x="0" y="0"/>
              <a:chExt cx="812800" cy="812800"/>
            </a:xfrm>
          </p:grpSpPr>
          <p:sp>
            <p:nvSpPr>
              <p:cNvPr id="1358" name="Google Shape;1358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59" name="Google Shape;1359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0" name="Google Shape;1360;p17"/>
            <p:cNvGrpSpPr/>
            <p:nvPr/>
          </p:nvGrpSpPr>
          <p:grpSpPr>
            <a:xfrm>
              <a:off x="0" y="0"/>
              <a:ext cx="371884" cy="371884"/>
              <a:chOff x="0" y="0"/>
              <a:chExt cx="812800" cy="812800"/>
            </a:xfrm>
          </p:grpSpPr>
          <p:sp>
            <p:nvSpPr>
              <p:cNvPr id="1361" name="Google Shape;1361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FFFFF">
                  <a:alpha val="14901"/>
                </a:srgbClr>
              </a:solidFill>
              <a:ln>
                <a:noFill/>
              </a:ln>
            </p:spPr>
          </p:sp>
          <p:sp>
            <p:nvSpPr>
              <p:cNvPr id="1362" name="Google Shape;1362;p17"/>
              <p:cNvSpPr txBox="1"/>
              <p:nvPr/>
            </p:nvSpPr>
            <p:spPr>
              <a:xfrm>
                <a:off x="0" y="9525"/>
                <a:ext cx="812800" cy="8032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7950" tIns="27950" rIns="27950" bIns="279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9B95"/>
        </a:solidFill>
        <a:effectLst/>
      </p:bgPr>
    </p:bg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5" name="Google Shape;1475;p20"/>
          <p:cNvPicPr preferRelativeResize="0"/>
          <p:nvPr/>
        </p:nvPicPr>
        <p:blipFill rotWithShape="1">
          <a:blip r:embed="rId1">
            <a:alphaModFix amt="50000"/>
          </a:blip>
          <a:srcRect t="7812" b="781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6" name="Google Shape;1476;p20"/>
          <p:cNvSpPr txBox="1"/>
          <p:nvPr/>
        </p:nvSpPr>
        <p:spPr>
          <a:xfrm>
            <a:off x="496414" y="3699827"/>
            <a:ext cx="17295171" cy="265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0" b="1" i="0" u="none" strike="noStrike" cap="none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rPr>
              <a:t>123,456,789</a:t>
            </a:r>
            <a:endParaRPr lang="en-US" sz="16000" b="1" i="0" u="none" strike="noStrike" cap="none">
              <a:solidFill>
                <a:srgbClr val="FFFFFF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1477" name="Google Shape;1477;p20"/>
          <p:cNvGrpSpPr/>
          <p:nvPr/>
        </p:nvGrpSpPr>
        <p:grpSpPr>
          <a:xfrm>
            <a:off x="13088242" y="7949621"/>
            <a:ext cx="5199758" cy="3086089"/>
            <a:chOff x="0" y="0"/>
            <a:chExt cx="6933010" cy="4114788"/>
          </a:xfrm>
        </p:grpSpPr>
        <p:grpSp>
          <p:nvGrpSpPr>
            <p:cNvPr id="1478" name="Google Shape;1478;p20"/>
            <p:cNvGrpSpPr/>
            <p:nvPr/>
          </p:nvGrpSpPr>
          <p:grpSpPr>
            <a:xfrm>
              <a:off x="0" y="0"/>
              <a:ext cx="6933010" cy="4114788"/>
              <a:chOff x="0" y="0"/>
              <a:chExt cx="1369484" cy="812800"/>
            </a:xfrm>
          </p:grpSpPr>
          <p:sp>
            <p:nvSpPr>
              <p:cNvPr id="1479" name="Google Shape;1479;p20"/>
              <p:cNvSpPr/>
              <p:nvPr/>
            </p:nvSpPr>
            <p:spPr>
              <a:xfrm>
                <a:off x="0" y="0"/>
                <a:ext cx="1369484" cy="111978"/>
              </a:xfrm>
              <a:custGeom>
                <a:avLst/>
                <a:gdLst/>
                <a:ahLst/>
                <a:cxnLst/>
                <a:rect l="l" t="t" r="r" b="b"/>
                <a:pathLst>
                  <a:path w="1369484" h="111978" extrusionOk="0">
                    <a:moveTo>
                      <a:pt x="0" y="0"/>
                    </a:moveTo>
                    <a:lnTo>
                      <a:pt x="1369484" y="0"/>
                    </a:lnTo>
                    <a:lnTo>
                      <a:pt x="1369484" y="111978"/>
                    </a:lnTo>
                    <a:lnTo>
                      <a:pt x="0" y="111978"/>
                    </a:lnTo>
                    <a:close/>
                  </a:path>
                </a:pathLst>
              </a:custGeom>
              <a:solidFill>
                <a:srgbClr val="F49B95"/>
              </a:solidFill>
              <a:ln>
                <a:noFill/>
              </a:ln>
            </p:spPr>
          </p:sp>
          <p:sp>
            <p:nvSpPr>
              <p:cNvPr id="1480" name="Google Shape;1480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81" name="Google Shape;1481;p20"/>
            <p:cNvSpPr txBox="1"/>
            <p:nvPr/>
          </p:nvSpPr>
          <p:spPr>
            <a:xfrm>
              <a:off x="377691" y="102109"/>
              <a:ext cx="5945719" cy="4266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r" rtl="0">
                <a:lnSpc>
                  <a:spcPct val="11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i="0" u="none" strike="noStrike" cap="none">
                  <a:solidFill>
                    <a:srgbClr val="503634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Elaborate on the featured statistic.</a:t>
              </a:r>
              <a:endParaRPr lang="en-US" sz="2200" b="0" i="0" u="none" strike="noStrike" cap="none">
                <a:solidFill>
                  <a:srgbClr val="503634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grpSp>
        <p:nvGrpSpPr>
          <p:cNvPr id="1482" name="Google Shape;1482;p20"/>
          <p:cNvGrpSpPr/>
          <p:nvPr/>
        </p:nvGrpSpPr>
        <p:grpSpPr>
          <a:xfrm>
            <a:off x="294165" y="105283"/>
            <a:ext cx="8485364" cy="1104273"/>
            <a:chOff x="-1" y="-482081"/>
            <a:chExt cx="11313818" cy="1472363"/>
          </a:xfrm>
        </p:grpSpPr>
        <p:grpSp>
          <p:nvGrpSpPr>
            <p:cNvPr id="1483" name="Google Shape;1483;p20"/>
            <p:cNvGrpSpPr/>
            <p:nvPr/>
          </p:nvGrpSpPr>
          <p:grpSpPr>
            <a:xfrm rot="-5400000">
              <a:off x="-1" y="-482081"/>
              <a:ext cx="1472363" cy="1472363"/>
              <a:chOff x="0" y="0"/>
              <a:chExt cx="812800" cy="812800"/>
            </a:xfrm>
          </p:grpSpPr>
          <p:sp>
            <p:nvSpPr>
              <p:cNvPr id="1484" name="Google Shape;1484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485" name="Google Shape;1485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6" name="Google Shape;1486;p20"/>
            <p:cNvGrpSpPr/>
            <p:nvPr/>
          </p:nvGrpSpPr>
          <p:grpSpPr>
            <a:xfrm rot="-5400000">
              <a:off x="1967456" y="-482081"/>
              <a:ext cx="1472363" cy="1472363"/>
              <a:chOff x="0" y="0"/>
              <a:chExt cx="812800" cy="812800"/>
            </a:xfrm>
          </p:grpSpPr>
          <p:sp>
            <p:nvSpPr>
              <p:cNvPr id="1487" name="Google Shape;1487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488" name="Google Shape;1488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9" name="Google Shape;1489;p20"/>
            <p:cNvGrpSpPr/>
            <p:nvPr/>
          </p:nvGrpSpPr>
          <p:grpSpPr>
            <a:xfrm rot="-5400000">
              <a:off x="3935956" y="-482081"/>
              <a:ext cx="1472363" cy="1472363"/>
              <a:chOff x="0" y="0"/>
              <a:chExt cx="812800" cy="812800"/>
            </a:xfrm>
          </p:grpSpPr>
          <p:sp>
            <p:nvSpPr>
              <p:cNvPr id="1490" name="Google Shape;1490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491" name="Google Shape;1491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2" name="Google Shape;1492;p20"/>
            <p:cNvGrpSpPr/>
            <p:nvPr/>
          </p:nvGrpSpPr>
          <p:grpSpPr>
            <a:xfrm rot="-5400000">
              <a:off x="5904455" y="-482081"/>
              <a:ext cx="1472363" cy="1472363"/>
              <a:chOff x="0" y="0"/>
              <a:chExt cx="812800" cy="812800"/>
            </a:xfrm>
          </p:grpSpPr>
          <p:sp>
            <p:nvSpPr>
              <p:cNvPr id="1493" name="Google Shape;1493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494" name="Google Shape;1494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5" name="Google Shape;1495;p20"/>
            <p:cNvGrpSpPr/>
            <p:nvPr/>
          </p:nvGrpSpPr>
          <p:grpSpPr>
            <a:xfrm rot="-5400000">
              <a:off x="7872955" y="-482081"/>
              <a:ext cx="1472363" cy="1472363"/>
              <a:chOff x="0" y="0"/>
              <a:chExt cx="812800" cy="812800"/>
            </a:xfrm>
          </p:grpSpPr>
          <p:sp>
            <p:nvSpPr>
              <p:cNvPr id="1496" name="Google Shape;1496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497" name="Google Shape;1497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8" name="Google Shape;1498;p20"/>
            <p:cNvGrpSpPr/>
            <p:nvPr/>
          </p:nvGrpSpPr>
          <p:grpSpPr>
            <a:xfrm rot="-5400000">
              <a:off x="9841454" y="-482081"/>
              <a:ext cx="1472363" cy="1472363"/>
              <a:chOff x="0" y="0"/>
              <a:chExt cx="812800" cy="812800"/>
            </a:xfrm>
          </p:grpSpPr>
          <p:sp>
            <p:nvSpPr>
              <p:cNvPr id="1499" name="Google Shape;1499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500" name="Google Shape;1500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501" name="Google Shape;1501;p20"/>
          <p:cNvGrpSpPr/>
          <p:nvPr/>
        </p:nvGrpSpPr>
        <p:grpSpPr>
          <a:xfrm>
            <a:off x="294165" y="1408674"/>
            <a:ext cx="8485364" cy="1104273"/>
            <a:chOff x="-1" y="-482081"/>
            <a:chExt cx="11313818" cy="1472363"/>
          </a:xfrm>
        </p:grpSpPr>
        <p:grpSp>
          <p:nvGrpSpPr>
            <p:cNvPr id="1502" name="Google Shape;1502;p20"/>
            <p:cNvGrpSpPr/>
            <p:nvPr/>
          </p:nvGrpSpPr>
          <p:grpSpPr>
            <a:xfrm rot="-5400000">
              <a:off x="-1" y="-482081"/>
              <a:ext cx="1472363" cy="1472363"/>
              <a:chOff x="0" y="0"/>
              <a:chExt cx="812800" cy="812800"/>
            </a:xfrm>
          </p:grpSpPr>
          <p:sp>
            <p:nvSpPr>
              <p:cNvPr id="1503" name="Google Shape;1503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504" name="Google Shape;1504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5" name="Google Shape;1505;p20"/>
            <p:cNvGrpSpPr/>
            <p:nvPr/>
          </p:nvGrpSpPr>
          <p:grpSpPr>
            <a:xfrm rot="-5400000">
              <a:off x="1967456" y="-482081"/>
              <a:ext cx="1472363" cy="1472363"/>
              <a:chOff x="0" y="0"/>
              <a:chExt cx="812800" cy="812800"/>
            </a:xfrm>
          </p:grpSpPr>
          <p:sp>
            <p:nvSpPr>
              <p:cNvPr id="1506" name="Google Shape;1506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FFFFF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507" name="Google Shape;1507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8" name="Google Shape;1508;p20"/>
            <p:cNvGrpSpPr/>
            <p:nvPr/>
          </p:nvGrpSpPr>
          <p:grpSpPr>
            <a:xfrm rot="-5400000">
              <a:off x="3935956" y="-482081"/>
              <a:ext cx="1472363" cy="1472363"/>
              <a:chOff x="0" y="0"/>
              <a:chExt cx="812800" cy="812800"/>
            </a:xfrm>
          </p:grpSpPr>
          <p:sp>
            <p:nvSpPr>
              <p:cNvPr id="1509" name="Google Shape;1509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510" name="Google Shape;1510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1" name="Google Shape;1511;p20"/>
            <p:cNvGrpSpPr/>
            <p:nvPr/>
          </p:nvGrpSpPr>
          <p:grpSpPr>
            <a:xfrm rot="-5400000">
              <a:off x="5904455" y="-482081"/>
              <a:ext cx="1472363" cy="1472363"/>
              <a:chOff x="0" y="0"/>
              <a:chExt cx="812800" cy="812800"/>
            </a:xfrm>
          </p:grpSpPr>
          <p:sp>
            <p:nvSpPr>
              <p:cNvPr id="1512" name="Google Shape;1512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513" name="Google Shape;1513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4" name="Google Shape;1514;p20"/>
            <p:cNvGrpSpPr/>
            <p:nvPr/>
          </p:nvGrpSpPr>
          <p:grpSpPr>
            <a:xfrm rot="-5400000">
              <a:off x="7872955" y="-482081"/>
              <a:ext cx="1472363" cy="1472363"/>
              <a:chOff x="0" y="0"/>
              <a:chExt cx="812800" cy="812800"/>
            </a:xfrm>
          </p:grpSpPr>
          <p:sp>
            <p:nvSpPr>
              <p:cNvPr id="1515" name="Google Shape;1515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516" name="Google Shape;1516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17" name="Google Shape;1517;p20"/>
            <p:cNvGrpSpPr/>
            <p:nvPr/>
          </p:nvGrpSpPr>
          <p:grpSpPr>
            <a:xfrm rot="-5400000">
              <a:off x="9841454" y="-482081"/>
              <a:ext cx="1472363" cy="1472363"/>
              <a:chOff x="0" y="0"/>
              <a:chExt cx="812800" cy="812800"/>
            </a:xfrm>
          </p:grpSpPr>
          <p:sp>
            <p:nvSpPr>
              <p:cNvPr id="1518" name="Google Shape;1518;p20"/>
              <p:cNvSpPr/>
              <p:nvPr/>
            </p:nvSpPr>
            <p:spPr>
              <a:xfrm>
                <a:off x="0" y="0"/>
                <a:ext cx="546673" cy="551897"/>
              </a:xfrm>
              <a:custGeom>
                <a:avLst/>
                <a:gdLst/>
                <a:ahLst/>
                <a:cxnLst/>
                <a:rect l="l" t="t" r="r" b="b"/>
                <a:pathLst>
                  <a:path w="546673" h="551897" extrusionOk="0">
                    <a:moveTo>
                      <a:pt x="0" y="0"/>
                    </a:moveTo>
                    <a:lnTo>
                      <a:pt x="546673" y="0"/>
                    </a:lnTo>
                    <a:lnTo>
                      <a:pt x="546673" y="551897"/>
                    </a:lnTo>
                    <a:lnTo>
                      <a:pt x="0" y="551897"/>
                    </a:lnTo>
                    <a:close/>
                  </a:path>
                </a:pathLst>
              </a:custGeom>
              <a:solidFill>
                <a:srgbClr val="F49B95">
                  <a:alpha val="49803"/>
                </a:srgbClr>
              </a:solidFill>
              <a:ln>
                <a:noFill/>
              </a:ln>
            </p:spPr>
          </p:sp>
          <p:sp>
            <p:nvSpPr>
              <p:cNvPr id="1519" name="Google Shape;1519;p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56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2102</Words>
  <Application>WPS 演示</Application>
  <PresentationFormat/>
  <Paragraphs>191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Arial</vt:lpstr>
      <vt:lpstr>宋体</vt:lpstr>
      <vt:lpstr>Wingdings</vt:lpstr>
      <vt:lpstr>Arial</vt:lpstr>
      <vt:lpstr>Calibri</vt:lpstr>
      <vt:lpstr>Helvetica Neue</vt:lpstr>
      <vt:lpstr>Josefin Sans</vt:lpstr>
      <vt:lpstr>微软雅黑</vt:lpstr>
      <vt:lpstr>汉仪旗黑</vt:lpstr>
      <vt:lpstr>宋体</vt:lpstr>
      <vt:lpstr>Arial Unicode MS</vt:lpstr>
      <vt:lpstr>汉仪书宋二KW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-v-</cp:lastModifiedBy>
  <cp:revision>1</cp:revision>
  <dcterms:created xsi:type="dcterms:W3CDTF">2023-07-04T15:39:32Z</dcterms:created>
  <dcterms:modified xsi:type="dcterms:W3CDTF">2023-07-04T15:39:32Z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EDBF6F03F3D7A75C343DA464497BD17D_42</vt:lpwstr>
  </property>
  <property fmtid="{D5CDD505-2E9C-101B-9397-08002B2CF9AE}" pid="3" name="KSOProductBuildVer">
    <vt:lpwstr>2052-5.4.1.7920</vt:lpwstr>
  </property>
</Properties>
</file>